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diagrams/data1.xml" ContentType="application/vnd.openxmlformats-officedocument.drawingml.diagramData+xml"/>
  <Override PartName="/ppt/tags/tag10.xml" ContentType="application/vnd.openxmlformats-officedocument.presentationml.tag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6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86" autoAdjust="0"/>
    <p:restoredTop sz="94660"/>
  </p:normalViewPr>
  <p:slideViewPr>
    <p:cSldViewPr>
      <p:cViewPr varScale="1">
        <p:scale>
          <a:sx n="114" d="100"/>
          <a:sy n="114" d="100"/>
        </p:scale>
        <p:origin x="-7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euille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fr-FR"/>
  <c:style val="42"/>
  <c:chart>
    <c:title>
      <c:layout/>
      <c:txPr>
        <a:bodyPr/>
        <a:lstStyle/>
        <a:p>
          <a:pPr>
            <a:defRPr>
              <a:solidFill>
                <a:schemeClr val="accent2">
                  <a:lumMod val="75000"/>
                </a:schemeClr>
              </a:solidFill>
              <a:latin typeface="Dungeon" pitchFamily="82" charset="0"/>
            </a:defRPr>
          </a:pPr>
          <a:endParaRPr lang="fr-FR"/>
        </a:p>
      </c:txPr>
    </c:title>
    <c:view3D>
      <c:rotX val="10"/>
      <c:rotY val="50"/>
      <c:rAngAx val="1"/>
    </c:view3D>
    <c:floor>
      <c:spPr>
        <a:solidFill>
          <a:schemeClr val="accent3">
            <a:lumMod val="60000"/>
            <a:lumOff val="40000"/>
          </a:schemeClr>
        </a:solidFill>
      </c:spPr>
    </c:floor>
    <c:sideWall>
      <c:spPr>
        <a:solidFill>
          <a:schemeClr val="accent1">
            <a:lumMod val="50000"/>
          </a:schemeClr>
        </a:solidFill>
      </c:spPr>
    </c:sideWall>
    <c:backWall>
      <c:spPr>
        <a:solidFill>
          <a:schemeClr val="accent1">
            <a:lumMod val="50000"/>
          </a:schemeClr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Feuil1!$B$1</c:f>
              <c:strCache>
                <c:ptCount val="1"/>
                <c:pt idx="0">
                  <c:v>Ventes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</c:spPr>
          <c:dLbls>
            <c:dLbl>
              <c:idx val="0"/>
              <c:layout>
                <c:manualLayout>
                  <c:x val="1.6332304526748973E-2"/>
                  <c:y val="0.42858126721763096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0.42858126721763096"/>
                </c:manualLayout>
              </c:layout>
              <c:showVal val="1"/>
            </c:dLbl>
            <c:dLbl>
              <c:idx val="2"/>
              <c:layout>
                <c:manualLayout>
                  <c:x val="0"/>
                  <c:y val="0.43149678604224068"/>
                </c:manualLayout>
              </c:layout>
              <c:showVal val="1"/>
            </c:dLbl>
            <c:numFmt formatCode="00,000&quot;€&quot;" sourceLinked="0"/>
            <c:txPr>
              <a:bodyPr rot="0" vert="wordArtVert" anchor="b" anchorCtr="1"/>
              <a:lstStyle/>
              <a:p>
                <a:pPr>
                  <a:defRPr sz="1200" b="1">
                    <a:solidFill>
                      <a:schemeClr val="bg1"/>
                    </a:solidFill>
                    <a:latin typeface="Dungeon" pitchFamily="82" charset="0"/>
                    <a:cs typeface="Arial" pitchFamily="34" charset="0"/>
                  </a:defRPr>
                </a:pPr>
                <a:endParaRPr lang="fr-FR"/>
              </a:p>
            </c:txPr>
            <c:showVal val="1"/>
          </c:dLbls>
          <c:cat>
            <c:numRef>
              <c:f>Feuil1!$A$2:$A$4</c:f>
              <c:numCache>
                <c:formatCode>General</c:formatCode>
                <c:ptCount val="3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</c:numCache>
            </c:numRef>
          </c:cat>
          <c:val>
            <c:numRef>
              <c:f>Feuil1!$B$2:$B$4</c:f>
              <c:numCache>
                <c:formatCode>#,##0\ "€";[Red]\-#,##0\ "€"</c:formatCode>
                <c:ptCount val="3"/>
                <c:pt idx="0">
                  <c:v>700000</c:v>
                </c:pt>
                <c:pt idx="1">
                  <c:v>815000</c:v>
                </c:pt>
                <c:pt idx="2">
                  <c:v>715000</c:v>
                </c:pt>
              </c:numCache>
            </c:numRef>
          </c:val>
        </c:ser>
        <c:dLbls>
          <c:showVal val="1"/>
        </c:dLbls>
        <c:shape val="box"/>
        <c:axId val="125891328"/>
        <c:axId val="125885440"/>
        <c:axId val="0"/>
      </c:bar3DChart>
      <c:valAx>
        <c:axId val="125885440"/>
        <c:scaling>
          <c:orientation val="minMax"/>
          <c:max val="950000"/>
          <c:min val="0"/>
        </c:scaling>
        <c:delete val="1"/>
        <c:axPos val="l"/>
        <c:majorGridlines>
          <c:spPr>
            <a:ln>
              <a:solidFill>
                <a:schemeClr val="accent2">
                  <a:lumMod val="75000"/>
                </a:schemeClr>
              </a:solidFill>
            </a:ln>
          </c:spPr>
        </c:majorGridlines>
        <c:numFmt formatCode="#,##0\ &quot;€&quot;;[Red]\-#,##0\ &quot;€&quot;" sourceLinked="1"/>
        <c:tickLblPos val="none"/>
        <c:crossAx val="125891328"/>
        <c:crosses val="autoZero"/>
        <c:crossBetween val="between"/>
        <c:majorUnit val="200000"/>
      </c:valAx>
      <c:catAx>
        <c:axId val="125891328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>
                <a:solidFill>
                  <a:schemeClr val="accent2">
                    <a:lumMod val="75000"/>
                  </a:schemeClr>
                </a:solidFill>
                <a:latin typeface="Dungeon" pitchFamily="82" charset="0"/>
              </a:defRPr>
            </a:pPr>
            <a:endParaRPr lang="fr-FR"/>
          </a:p>
        </c:txPr>
        <c:crossAx val="125885440"/>
        <c:crosses val="autoZero"/>
        <c:auto val="1"/>
        <c:lblAlgn val="ctr"/>
        <c:lblOffset val="100"/>
      </c:catAx>
    </c:plotArea>
    <c:plotVisOnly val="1"/>
  </c:chart>
  <c:spPr>
    <a:solidFill>
      <a:schemeClr val="bg1">
        <a:lumMod val="85000"/>
        <a:lumOff val="15000"/>
      </a:schemeClr>
    </a:solidFill>
    <a:ln w="38100">
      <a:solidFill>
        <a:schemeClr val="accent1">
          <a:lumMod val="50000"/>
        </a:schemeClr>
      </a:solidFill>
    </a:ln>
  </c:spPr>
  <c:txPr>
    <a:bodyPr/>
    <a:lstStyle/>
    <a:p>
      <a:pPr>
        <a:defRPr sz="1800"/>
      </a:pPr>
      <a:endParaRPr lang="fr-F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fr-FR"/>
  <c:style val="45"/>
  <c:chart>
    <c:title>
      <c:layout/>
      <c:txPr>
        <a:bodyPr/>
        <a:lstStyle/>
        <a:p>
          <a:pPr>
            <a:defRPr>
              <a:solidFill>
                <a:schemeClr val="accent1">
                  <a:lumMod val="75000"/>
                </a:schemeClr>
              </a:solidFill>
              <a:latin typeface="Dungeon" pitchFamily="82" charset="0"/>
            </a:defRPr>
          </a:pPr>
          <a:endParaRPr lang="fr-FR"/>
        </a:p>
      </c:txPr>
    </c:title>
    <c:view3D>
      <c:rotX val="10"/>
      <c:rAngAx val="1"/>
    </c:view3D>
    <c:floor>
      <c:spPr>
        <a:solidFill>
          <a:schemeClr val="accent1">
            <a:lumMod val="60000"/>
            <a:lumOff val="40000"/>
          </a:schemeClr>
        </a:solidFill>
      </c:spPr>
    </c:floor>
    <c:sideWall>
      <c:spPr>
        <a:solidFill>
          <a:schemeClr val="accent2">
            <a:lumMod val="50000"/>
          </a:schemeClr>
        </a:solidFill>
      </c:spPr>
    </c:sideWall>
    <c:backWall>
      <c:spPr>
        <a:solidFill>
          <a:schemeClr val="accent2">
            <a:lumMod val="50000"/>
          </a:schemeClr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Feuil1!$B$1</c:f>
              <c:strCache>
                <c:ptCount val="1"/>
                <c:pt idx="0">
                  <c:v>Locations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dLbls>
            <c:dLbl>
              <c:idx val="0"/>
              <c:layout>
                <c:manualLayout>
                  <c:x val="3.2664609053497948E-3"/>
                  <c:y val="0.23907254361799818"/>
                </c:manualLayout>
              </c:layout>
              <c:showVal val="1"/>
            </c:dLbl>
            <c:dLbl>
              <c:idx val="1"/>
              <c:layout>
                <c:manualLayout>
                  <c:x val="1.3065843621399179E-2"/>
                  <c:y val="0.45482093663911849"/>
                </c:manualLayout>
              </c:layout>
              <c:numFmt formatCode="00,000&quot;€&quot;" sourceLinked="0"/>
              <c:spPr/>
              <c:txPr>
                <a:bodyPr rot="0" vert="wordArtVert"/>
                <a:lstStyle/>
                <a:p>
                  <a:pPr>
                    <a:defRPr sz="1200" b="1">
                      <a:solidFill>
                        <a:schemeClr val="bg1"/>
                      </a:solidFill>
                      <a:latin typeface="Dungeon" pitchFamily="82" charset="0"/>
                      <a:cs typeface="Arial" pitchFamily="34" charset="0"/>
                    </a:defRPr>
                  </a:pPr>
                  <a:endParaRPr lang="fr-FR"/>
                </a:p>
              </c:txPr>
              <c:showVal val="1"/>
            </c:dLbl>
            <c:dLbl>
              <c:idx val="2"/>
              <c:layout>
                <c:manualLayout>
                  <c:x val="1.9598765432098767E-2"/>
                  <c:y val="0.51021579430670339"/>
                </c:manualLayout>
              </c:layout>
              <c:numFmt formatCode="00,000&quot;€&quot;" sourceLinked="0"/>
              <c:spPr/>
              <c:txPr>
                <a:bodyPr rot="0" vert="wordArtVert"/>
                <a:lstStyle/>
                <a:p>
                  <a:pPr>
                    <a:defRPr sz="1200" b="1">
                      <a:solidFill>
                        <a:schemeClr val="bg1"/>
                      </a:solidFill>
                      <a:latin typeface="Dungeon" pitchFamily="82" charset="0"/>
                      <a:cs typeface="Arial" pitchFamily="34" charset="0"/>
                    </a:defRPr>
                  </a:pPr>
                  <a:endParaRPr lang="fr-FR"/>
                </a:p>
              </c:txPr>
              <c:showVal val="1"/>
            </c:dLbl>
            <c:numFmt formatCode="00,000&quot;€&quot;" sourceLinked="0"/>
            <c:txPr>
              <a:bodyPr rot="0" vert="wordArtVert"/>
              <a:lstStyle/>
              <a:p>
                <a:pPr>
                  <a:defRPr sz="800" b="1">
                    <a:solidFill>
                      <a:schemeClr val="bg1"/>
                    </a:solidFill>
                    <a:latin typeface="Dungeon" pitchFamily="82" charset="0"/>
                    <a:cs typeface="Arial" pitchFamily="34" charset="0"/>
                  </a:defRPr>
                </a:pPr>
                <a:endParaRPr lang="fr-FR"/>
              </a:p>
            </c:txPr>
            <c:showVal val="1"/>
          </c:dLbls>
          <c:cat>
            <c:numRef>
              <c:f>Feuil1!$A$2:$A$4</c:f>
              <c:numCache>
                <c:formatCode>General</c:formatCode>
                <c:ptCount val="3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</c:numCache>
            </c:numRef>
          </c:cat>
          <c:val>
            <c:numRef>
              <c:f>Feuil1!$B$2:$B$4</c:f>
              <c:numCache>
                <c:formatCode>#,##0\ "€";[Red]\-#,##0\ "€"</c:formatCode>
                <c:ptCount val="3"/>
                <c:pt idx="0">
                  <c:v>30000</c:v>
                </c:pt>
                <c:pt idx="1">
                  <c:v>32000</c:v>
                </c:pt>
                <c:pt idx="2">
                  <c:v>34000</c:v>
                </c:pt>
              </c:numCache>
            </c:numRef>
          </c:val>
        </c:ser>
        <c:dLbls>
          <c:showVal val="1"/>
        </c:dLbls>
        <c:shape val="box"/>
        <c:axId val="69776896"/>
        <c:axId val="69778432"/>
        <c:axId val="0"/>
      </c:bar3DChart>
      <c:catAx>
        <c:axId val="69776896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>
                <a:solidFill>
                  <a:schemeClr val="accent1">
                    <a:lumMod val="75000"/>
                  </a:schemeClr>
                </a:solidFill>
                <a:latin typeface="Dungeon" pitchFamily="82" charset="0"/>
              </a:defRPr>
            </a:pPr>
            <a:endParaRPr lang="fr-FR"/>
          </a:p>
        </c:txPr>
        <c:crossAx val="69778432"/>
        <c:crosses val="autoZero"/>
        <c:auto val="1"/>
        <c:lblAlgn val="ctr"/>
        <c:lblOffset val="100"/>
      </c:catAx>
      <c:valAx>
        <c:axId val="69778432"/>
        <c:scaling>
          <c:orientation val="minMax"/>
        </c:scaling>
        <c:delete val="1"/>
        <c:axPos val="l"/>
        <c:majorGridlines>
          <c:spPr>
            <a:ln>
              <a:solidFill>
                <a:schemeClr val="accent1">
                  <a:lumMod val="50000"/>
                </a:schemeClr>
              </a:solidFill>
            </a:ln>
          </c:spPr>
        </c:majorGridlines>
        <c:numFmt formatCode="#,##0\ &quot;€&quot;;[Red]\-#,##0\ &quot;€&quot;" sourceLinked="1"/>
        <c:tickLblPos val="none"/>
        <c:crossAx val="69776896"/>
        <c:crosses val="autoZero"/>
        <c:crossBetween val="between"/>
      </c:valAx>
    </c:plotArea>
    <c:plotVisOnly val="1"/>
  </c:chart>
  <c:spPr>
    <a:solidFill>
      <a:schemeClr val="bg1">
        <a:lumMod val="85000"/>
        <a:lumOff val="15000"/>
      </a:schemeClr>
    </a:solidFill>
    <a:ln w="38100">
      <a:solidFill>
        <a:schemeClr val="accent1">
          <a:lumMod val="50000"/>
        </a:schemeClr>
      </a:solidFill>
    </a:ln>
  </c:spPr>
  <c:txPr>
    <a:bodyPr/>
    <a:lstStyle/>
    <a:p>
      <a:pPr>
        <a:defRPr sz="1800"/>
      </a:pPr>
      <a:endParaRPr lang="fr-FR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13CAD7-9F15-4548-B749-1705DC00E0FA}" type="doc">
      <dgm:prSet loTypeId="urn:microsoft.com/office/officeart/2005/8/layout/hierarchy2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fr-FR"/>
        </a:p>
      </dgm:t>
    </dgm:pt>
    <dgm:pt modelId="{23CB0DB7-0BE6-434D-8025-053361696F3F}">
      <dgm:prSet phldrT="[Texte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fr-FR" sz="1200" b="1" dirty="0" smtClean="0">
              <a:solidFill>
                <a:schemeClr val="tx2">
                  <a:lumMod val="50000"/>
                </a:schemeClr>
              </a:solidFill>
              <a:latin typeface="Dungeon" pitchFamily="82" charset="0"/>
            </a:rPr>
            <a:t>M. Marc BROUSSE</a:t>
          </a:r>
        </a:p>
        <a:p>
          <a:r>
            <a:rPr lang="fr-FR" sz="1100" dirty="0" smtClean="0">
              <a:latin typeface="Dungeon" pitchFamily="82" charset="0"/>
            </a:rPr>
            <a:t>Directeur  National</a:t>
          </a:r>
          <a:endParaRPr lang="fr-FR" sz="1100" dirty="0">
            <a:latin typeface="Dungeon" pitchFamily="82" charset="0"/>
          </a:endParaRPr>
        </a:p>
      </dgm:t>
    </dgm:pt>
    <dgm:pt modelId="{1FFCD246-E0ED-43E4-AB10-4D85CF8F2631}" type="parTrans" cxnId="{6A6DFCB3-8BF8-45E9-B2F0-3CD08196B64A}">
      <dgm:prSet/>
      <dgm:spPr/>
      <dgm:t>
        <a:bodyPr/>
        <a:lstStyle/>
        <a:p>
          <a:endParaRPr lang="fr-FR"/>
        </a:p>
      </dgm:t>
    </dgm:pt>
    <dgm:pt modelId="{C9A05A72-19C9-4C37-8CA2-4EA15A35D6E4}" type="sibTrans" cxnId="{6A6DFCB3-8BF8-45E9-B2F0-3CD08196B64A}">
      <dgm:prSet/>
      <dgm:spPr/>
      <dgm:t>
        <a:bodyPr/>
        <a:lstStyle/>
        <a:p>
          <a:endParaRPr lang="fr-FR"/>
        </a:p>
      </dgm:t>
    </dgm:pt>
    <dgm:pt modelId="{AEF945D7-54A7-41AC-A42B-8321C1CB0342}">
      <dgm:prSet phldrT="[Texte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fr-FR" sz="1200" b="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Mlle Lise FERRAND</a:t>
          </a:r>
        </a:p>
        <a:p>
          <a:r>
            <a:rPr lang="fr-FR" sz="1100" dirty="0" smtClean="0">
              <a:latin typeface="Dungeon" pitchFamily="82" charset="0"/>
            </a:rPr>
            <a:t>Secrétaire</a:t>
          </a:r>
          <a:endParaRPr lang="fr-FR" sz="1100" dirty="0">
            <a:latin typeface="Dungeon" pitchFamily="82" charset="0"/>
          </a:endParaRPr>
        </a:p>
      </dgm:t>
    </dgm:pt>
    <dgm:pt modelId="{77238674-5E1A-4B05-935B-A5A4F88E8930}" type="parTrans" cxnId="{7179E14B-C41B-4141-AD35-038AE76EE4B5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fr-FR"/>
        </a:p>
      </dgm:t>
    </dgm:pt>
    <dgm:pt modelId="{682958BC-7187-440F-856B-ED740DBED4C6}" type="sibTrans" cxnId="{7179E14B-C41B-4141-AD35-038AE76EE4B5}">
      <dgm:prSet/>
      <dgm:spPr/>
      <dgm:t>
        <a:bodyPr/>
        <a:lstStyle/>
        <a:p>
          <a:endParaRPr lang="fr-FR"/>
        </a:p>
      </dgm:t>
    </dgm:pt>
    <dgm:pt modelId="{7C10F87B-161F-4621-A4B5-DE4B4A9CF28A}">
      <dgm:prSet phldrT="[Texte]"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fr-FR" sz="1200" b="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Mme Noëlle  CABAN</a:t>
          </a:r>
        </a:p>
        <a:p>
          <a:pPr algn="ctr"/>
          <a:r>
            <a:rPr lang="fr-FR" sz="1100" dirty="0" smtClean="0">
              <a:latin typeface="Dungeon" pitchFamily="82" charset="0"/>
            </a:rPr>
            <a:t>Responsable Gestion Location</a:t>
          </a:r>
          <a:endParaRPr lang="fr-FR" sz="1100" dirty="0">
            <a:latin typeface="Dungeon" pitchFamily="82" charset="0"/>
          </a:endParaRPr>
        </a:p>
      </dgm:t>
    </dgm:pt>
    <dgm:pt modelId="{C1AD0428-A22C-4FFE-A65F-2F4B1D8A1CAE}" type="parTrans" cxnId="{E1B92DDE-6FFC-4DC2-AE1A-E2F98AAE2244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fr-FR"/>
        </a:p>
      </dgm:t>
    </dgm:pt>
    <dgm:pt modelId="{3A132D0D-2195-483B-97F9-C7CC490D53A8}" type="sibTrans" cxnId="{E1B92DDE-6FFC-4DC2-AE1A-E2F98AAE2244}">
      <dgm:prSet/>
      <dgm:spPr/>
      <dgm:t>
        <a:bodyPr/>
        <a:lstStyle/>
        <a:p>
          <a:endParaRPr lang="fr-FR"/>
        </a:p>
      </dgm:t>
    </dgm:pt>
    <dgm:pt modelId="{BFDD9CAB-F7A5-402F-83BC-D43D8241CBE6}">
      <dgm:prSet phldrT="[Texte]"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fr-FR" sz="1200" b="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Mme Julie POPON</a:t>
          </a:r>
        </a:p>
        <a:p>
          <a:r>
            <a:rPr lang="fr-FR" sz="1100" dirty="0" smtClean="0">
              <a:latin typeface="Dungeon" pitchFamily="82" charset="0"/>
            </a:rPr>
            <a:t>Responsable Nouveaux programmes</a:t>
          </a:r>
          <a:endParaRPr lang="fr-FR" sz="1100" dirty="0">
            <a:latin typeface="Dungeon" pitchFamily="82" charset="0"/>
          </a:endParaRPr>
        </a:p>
      </dgm:t>
    </dgm:pt>
    <dgm:pt modelId="{CBCCAB11-3A5D-4126-88A0-B19525A6E9AD}" type="parTrans" cxnId="{84481C96-FF7E-4128-B794-7969A2744C0F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fr-FR"/>
        </a:p>
      </dgm:t>
    </dgm:pt>
    <dgm:pt modelId="{C4EAC472-988B-40CF-8AD2-15036066E2BD}" type="sibTrans" cxnId="{84481C96-FF7E-4128-B794-7969A2744C0F}">
      <dgm:prSet/>
      <dgm:spPr/>
      <dgm:t>
        <a:bodyPr/>
        <a:lstStyle/>
        <a:p>
          <a:endParaRPr lang="fr-FR"/>
        </a:p>
      </dgm:t>
    </dgm:pt>
    <dgm:pt modelId="{48BB1352-EB1C-4125-926F-4FCD4A33A992}">
      <dgm:prSet custT="1"/>
      <dgm:spPr>
        <a:solidFill>
          <a:schemeClr val="bg2">
            <a:lumMod val="60000"/>
            <a:lumOff val="40000"/>
          </a:schemeClr>
        </a:solidFill>
      </dgm:spPr>
      <dgm:t>
        <a:bodyPr/>
        <a:lstStyle/>
        <a:p>
          <a:r>
            <a:rPr lang="fr-FR" sz="1200" b="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M. Patrick ROUX</a:t>
          </a:r>
        </a:p>
        <a:p>
          <a:r>
            <a:rPr lang="fr-FR" sz="1100" dirty="0" smtClean="0">
              <a:latin typeface="Dungeon" pitchFamily="82" charset="0"/>
            </a:rPr>
            <a:t>Responsable Achats/ventes</a:t>
          </a:r>
          <a:endParaRPr lang="fr-FR" sz="1100" dirty="0">
            <a:latin typeface="Dungeon" pitchFamily="82" charset="0"/>
          </a:endParaRPr>
        </a:p>
      </dgm:t>
    </dgm:pt>
    <dgm:pt modelId="{DAF264B1-E92D-4444-80C2-D75048B08055}" type="parTrans" cxnId="{BBB044D3-0486-431D-AA32-041C81AAB9DD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fr-FR"/>
        </a:p>
      </dgm:t>
    </dgm:pt>
    <dgm:pt modelId="{4C65C3DC-7111-4D58-A826-007B3269D23A}" type="sibTrans" cxnId="{BBB044D3-0486-431D-AA32-041C81AAB9DD}">
      <dgm:prSet/>
      <dgm:spPr/>
      <dgm:t>
        <a:bodyPr/>
        <a:lstStyle/>
        <a:p>
          <a:endParaRPr lang="fr-FR"/>
        </a:p>
      </dgm:t>
    </dgm:pt>
    <dgm:pt modelId="{A9EBCBD4-0266-4430-8397-694A43A90B54}">
      <dgm:prSet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fr-FR" sz="1200" b="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M. Paul PERON</a:t>
          </a:r>
        </a:p>
        <a:p>
          <a:r>
            <a:rPr lang="fr-FR" sz="1100" dirty="0" smtClean="0">
              <a:solidFill>
                <a:schemeClr val="accent1">
                  <a:lumMod val="50000"/>
                </a:schemeClr>
              </a:solidFill>
              <a:latin typeface="Dungeon" pitchFamily="82" charset="0"/>
            </a:rPr>
            <a:t>Adjoint Gestion</a:t>
          </a:r>
          <a:endParaRPr lang="fr-FR" sz="1100" dirty="0">
            <a:solidFill>
              <a:schemeClr val="accent1">
                <a:lumMod val="50000"/>
              </a:schemeClr>
            </a:solidFill>
            <a:latin typeface="Dungeon" pitchFamily="82" charset="0"/>
          </a:endParaRPr>
        </a:p>
      </dgm:t>
    </dgm:pt>
    <dgm:pt modelId="{C0CAC473-CB84-4D54-B326-491C3494C5D5}" type="parTrans" cxnId="{49C31490-B49B-45C4-B106-D0E0BD516AF6}">
      <dgm:prSet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fr-FR"/>
        </a:p>
      </dgm:t>
    </dgm:pt>
    <dgm:pt modelId="{9E1CEFB2-32EA-4BA3-A899-99899687AAD8}" type="sibTrans" cxnId="{49C31490-B49B-45C4-B106-D0E0BD516AF6}">
      <dgm:prSet/>
      <dgm:spPr/>
      <dgm:t>
        <a:bodyPr/>
        <a:lstStyle/>
        <a:p>
          <a:endParaRPr lang="fr-FR"/>
        </a:p>
      </dgm:t>
    </dgm:pt>
    <dgm:pt modelId="{E4620F9D-9F2A-4F6E-8DE1-6AB9B7D70354}" type="pres">
      <dgm:prSet presAssocID="{0813CAD7-9F15-4548-B749-1705DC00E0F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04B11556-0744-4D8F-9DBC-822B31F30C47}" type="pres">
      <dgm:prSet presAssocID="{23CB0DB7-0BE6-434D-8025-053361696F3F}" presName="root1" presStyleCnt="0"/>
      <dgm:spPr/>
    </dgm:pt>
    <dgm:pt modelId="{7ED955E1-4CE9-4895-9485-5CB24FEED29E}" type="pres">
      <dgm:prSet presAssocID="{23CB0DB7-0BE6-434D-8025-053361696F3F}" presName="LevelOneTextNode" presStyleLbl="node0" presStyleIdx="0" presStyleCnt="1" custScaleX="119698" custScaleY="21743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DC3B6832-205B-477C-9B47-2CC20F898CDE}" type="pres">
      <dgm:prSet presAssocID="{23CB0DB7-0BE6-434D-8025-053361696F3F}" presName="level2hierChild" presStyleCnt="0"/>
      <dgm:spPr/>
    </dgm:pt>
    <dgm:pt modelId="{C52591AA-942A-4927-AED3-321528824F09}" type="pres">
      <dgm:prSet presAssocID="{77238674-5E1A-4B05-935B-A5A4F88E8930}" presName="conn2-1" presStyleLbl="parChTrans1D2" presStyleIdx="0" presStyleCnt="1"/>
      <dgm:spPr/>
      <dgm:t>
        <a:bodyPr/>
        <a:lstStyle/>
        <a:p>
          <a:endParaRPr lang="fr-FR"/>
        </a:p>
      </dgm:t>
    </dgm:pt>
    <dgm:pt modelId="{F649D784-345A-4295-80A1-12A7E42668BB}" type="pres">
      <dgm:prSet presAssocID="{77238674-5E1A-4B05-935B-A5A4F88E8930}" presName="connTx" presStyleLbl="parChTrans1D2" presStyleIdx="0" presStyleCnt="1"/>
      <dgm:spPr/>
      <dgm:t>
        <a:bodyPr/>
        <a:lstStyle/>
        <a:p>
          <a:endParaRPr lang="fr-FR"/>
        </a:p>
      </dgm:t>
    </dgm:pt>
    <dgm:pt modelId="{EBB08C73-5FC7-43FD-860C-A12545C77E13}" type="pres">
      <dgm:prSet presAssocID="{AEF945D7-54A7-41AC-A42B-8321C1CB0342}" presName="root2" presStyleCnt="0"/>
      <dgm:spPr/>
    </dgm:pt>
    <dgm:pt modelId="{8E155CDC-74A4-415B-851B-E261E2626C7F}" type="pres">
      <dgm:prSet presAssocID="{AEF945D7-54A7-41AC-A42B-8321C1CB0342}" presName="LevelTwoTextNode" presStyleLbl="node2" presStyleIdx="0" presStyleCnt="1" custScaleX="129751" custScaleY="154675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FADD9CCD-C97E-4720-976A-A7EA31207F5E}" type="pres">
      <dgm:prSet presAssocID="{AEF945D7-54A7-41AC-A42B-8321C1CB0342}" presName="level3hierChild" presStyleCnt="0"/>
      <dgm:spPr/>
    </dgm:pt>
    <dgm:pt modelId="{2CD99E8B-0CB2-40D6-9F94-5E4AB9BB6834}" type="pres">
      <dgm:prSet presAssocID="{C1AD0428-A22C-4FFE-A65F-2F4B1D8A1CAE}" presName="conn2-1" presStyleLbl="parChTrans1D3" presStyleIdx="0" presStyleCnt="3"/>
      <dgm:spPr/>
      <dgm:t>
        <a:bodyPr/>
        <a:lstStyle/>
        <a:p>
          <a:endParaRPr lang="fr-FR"/>
        </a:p>
      </dgm:t>
    </dgm:pt>
    <dgm:pt modelId="{593B6F18-BF59-487C-A643-46EE9B7DCAD6}" type="pres">
      <dgm:prSet presAssocID="{C1AD0428-A22C-4FFE-A65F-2F4B1D8A1CAE}" presName="connTx" presStyleLbl="parChTrans1D3" presStyleIdx="0" presStyleCnt="3"/>
      <dgm:spPr/>
      <dgm:t>
        <a:bodyPr/>
        <a:lstStyle/>
        <a:p>
          <a:endParaRPr lang="fr-FR"/>
        </a:p>
      </dgm:t>
    </dgm:pt>
    <dgm:pt modelId="{4EE319A8-B493-4529-A971-D5AB8F8DE89F}" type="pres">
      <dgm:prSet presAssocID="{7C10F87B-161F-4621-A4B5-DE4B4A9CF28A}" presName="root2" presStyleCnt="0"/>
      <dgm:spPr/>
    </dgm:pt>
    <dgm:pt modelId="{FB904302-0083-4CCE-8E0A-5DE69DD07129}" type="pres">
      <dgm:prSet presAssocID="{7C10F87B-161F-4621-A4B5-DE4B4A9CF28A}" presName="LevelTwoTextNode" presStyleLbl="node3" presStyleIdx="0" presStyleCnt="3" custScaleX="124573" custScaleY="135948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32E47907-ECE0-4206-9B09-67CE4F2ACEE7}" type="pres">
      <dgm:prSet presAssocID="{7C10F87B-161F-4621-A4B5-DE4B4A9CF28A}" presName="level3hierChild" presStyleCnt="0"/>
      <dgm:spPr/>
    </dgm:pt>
    <dgm:pt modelId="{5AB42A16-8EBC-4698-BB47-734BD645CA51}" type="pres">
      <dgm:prSet presAssocID="{DAF264B1-E92D-4444-80C2-D75048B08055}" presName="conn2-1" presStyleLbl="parChTrans1D3" presStyleIdx="1" presStyleCnt="3"/>
      <dgm:spPr/>
      <dgm:t>
        <a:bodyPr/>
        <a:lstStyle/>
        <a:p>
          <a:endParaRPr lang="fr-FR"/>
        </a:p>
      </dgm:t>
    </dgm:pt>
    <dgm:pt modelId="{31122966-067E-4797-9754-1719E757596A}" type="pres">
      <dgm:prSet presAssocID="{DAF264B1-E92D-4444-80C2-D75048B08055}" presName="connTx" presStyleLbl="parChTrans1D3" presStyleIdx="1" presStyleCnt="3"/>
      <dgm:spPr/>
      <dgm:t>
        <a:bodyPr/>
        <a:lstStyle/>
        <a:p>
          <a:endParaRPr lang="fr-FR"/>
        </a:p>
      </dgm:t>
    </dgm:pt>
    <dgm:pt modelId="{434596ED-C45E-43F9-B835-262AAC60A506}" type="pres">
      <dgm:prSet presAssocID="{48BB1352-EB1C-4125-926F-4FCD4A33A992}" presName="root2" presStyleCnt="0"/>
      <dgm:spPr/>
    </dgm:pt>
    <dgm:pt modelId="{CC58BB3D-0B9F-453C-BC48-DE16910C4057}" type="pres">
      <dgm:prSet presAssocID="{48BB1352-EB1C-4125-926F-4FCD4A33A992}" presName="LevelTwoTextNode" presStyleLbl="node3" presStyleIdx="1" presStyleCnt="3" custScaleX="126989" custScaleY="13773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AA78FCB8-8B79-4BF9-B416-BDBA3AF0C7EF}" type="pres">
      <dgm:prSet presAssocID="{48BB1352-EB1C-4125-926F-4FCD4A33A992}" presName="level3hierChild" presStyleCnt="0"/>
      <dgm:spPr/>
    </dgm:pt>
    <dgm:pt modelId="{7E22CF58-A8BA-46B5-AD8E-93B77923A0C3}" type="pres">
      <dgm:prSet presAssocID="{C0CAC473-CB84-4D54-B326-491C3494C5D5}" presName="conn2-1" presStyleLbl="parChTrans1D4" presStyleIdx="0" presStyleCnt="1"/>
      <dgm:spPr/>
      <dgm:t>
        <a:bodyPr/>
        <a:lstStyle/>
        <a:p>
          <a:endParaRPr lang="fr-FR"/>
        </a:p>
      </dgm:t>
    </dgm:pt>
    <dgm:pt modelId="{2B0FA6CD-FD3A-4A45-B712-C4BE9809E264}" type="pres">
      <dgm:prSet presAssocID="{C0CAC473-CB84-4D54-B326-491C3494C5D5}" presName="connTx" presStyleLbl="parChTrans1D4" presStyleIdx="0" presStyleCnt="1"/>
      <dgm:spPr/>
      <dgm:t>
        <a:bodyPr/>
        <a:lstStyle/>
        <a:p>
          <a:endParaRPr lang="fr-FR"/>
        </a:p>
      </dgm:t>
    </dgm:pt>
    <dgm:pt modelId="{CDF8C902-F780-4954-A060-FE92FD2569C5}" type="pres">
      <dgm:prSet presAssocID="{A9EBCBD4-0266-4430-8397-694A43A90B54}" presName="root2" presStyleCnt="0"/>
      <dgm:spPr/>
    </dgm:pt>
    <dgm:pt modelId="{C4761400-5D74-41AD-958E-2F4DE4B0C783}" type="pres">
      <dgm:prSet presAssocID="{A9EBCBD4-0266-4430-8397-694A43A90B54}" presName="LevelTwoTextNode" presStyleLbl="node4" presStyleIdx="0" presStyleCnt="1" custScaleX="99947" custScaleY="141672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97ADE5E2-B208-462E-B30D-DC3DB11C6491}" type="pres">
      <dgm:prSet presAssocID="{A9EBCBD4-0266-4430-8397-694A43A90B54}" presName="level3hierChild" presStyleCnt="0"/>
      <dgm:spPr/>
    </dgm:pt>
    <dgm:pt modelId="{BECB4100-6FED-4304-A831-0391C6B5BFE4}" type="pres">
      <dgm:prSet presAssocID="{CBCCAB11-3A5D-4126-88A0-B19525A6E9AD}" presName="conn2-1" presStyleLbl="parChTrans1D3" presStyleIdx="2" presStyleCnt="3"/>
      <dgm:spPr/>
      <dgm:t>
        <a:bodyPr/>
        <a:lstStyle/>
        <a:p>
          <a:endParaRPr lang="fr-FR"/>
        </a:p>
      </dgm:t>
    </dgm:pt>
    <dgm:pt modelId="{934B09BB-8241-4A1B-8F49-CA3E47D44392}" type="pres">
      <dgm:prSet presAssocID="{CBCCAB11-3A5D-4126-88A0-B19525A6E9AD}" presName="connTx" presStyleLbl="parChTrans1D3" presStyleIdx="2" presStyleCnt="3"/>
      <dgm:spPr/>
      <dgm:t>
        <a:bodyPr/>
        <a:lstStyle/>
        <a:p>
          <a:endParaRPr lang="fr-FR"/>
        </a:p>
      </dgm:t>
    </dgm:pt>
    <dgm:pt modelId="{3B9919F8-A07F-4326-8495-587D4C5B591C}" type="pres">
      <dgm:prSet presAssocID="{BFDD9CAB-F7A5-402F-83BC-D43D8241CBE6}" presName="root2" presStyleCnt="0"/>
      <dgm:spPr/>
    </dgm:pt>
    <dgm:pt modelId="{D2DC9447-8C99-4098-B5BE-D0C92E151CB4}" type="pres">
      <dgm:prSet presAssocID="{BFDD9CAB-F7A5-402F-83BC-D43D8241CBE6}" presName="LevelTwoTextNode" presStyleLbl="node3" presStyleIdx="2" presStyleCnt="3" custScaleX="128047" custScaleY="143864">
        <dgm:presLayoutVars>
          <dgm:chPref val="3"/>
        </dgm:presLayoutVars>
      </dgm:prSet>
      <dgm:spPr/>
      <dgm:t>
        <a:bodyPr/>
        <a:lstStyle/>
        <a:p>
          <a:endParaRPr lang="fr-FR"/>
        </a:p>
      </dgm:t>
    </dgm:pt>
    <dgm:pt modelId="{75B685DF-1FBE-45BA-8684-9202B57C012B}" type="pres">
      <dgm:prSet presAssocID="{BFDD9CAB-F7A5-402F-83BC-D43D8241CBE6}" presName="level3hierChild" presStyleCnt="0"/>
      <dgm:spPr/>
    </dgm:pt>
  </dgm:ptLst>
  <dgm:cxnLst>
    <dgm:cxn modelId="{5529CB6F-B952-4925-A961-1C96FA0B190B}" type="presOf" srcId="{77238674-5E1A-4B05-935B-A5A4F88E8930}" destId="{F649D784-345A-4295-80A1-12A7E42668BB}" srcOrd="1" destOrd="0" presId="urn:microsoft.com/office/officeart/2005/8/layout/hierarchy2"/>
    <dgm:cxn modelId="{1732A34C-A843-4661-85F6-DA2DE278D4D8}" type="presOf" srcId="{DAF264B1-E92D-4444-80C2-D75048B08055}" destId="{5AB42A16-8EBC-4698-BB47-734BD645CA51}" srcOrd="0" destOrd="0" presId="urn:microsoft.com/office/officeart/2005/8/layout/hierarchy2"/>
    <dgm:cxn modelId="{6A6DFCB3-8BF8-45E9-B2F0-3CD08196B64A}" srcId="{0813CAD7-9F15-4548-B749-1705DC00E0FA}" destId="{23CB0DB7-0BE6-434D-8025-053361696F3F}" srcOrd="0" destOrd="0" parTransId="{1FFCD246-E0ED-43E4-AB10-4D85CF8F2631}" sibTransId="{C9A05A72-19C9-4C37-8CA2-4EA15A35D6E4}"/>
    <dgm:cxn modelId="{1F520EFC-D801-4163-9A84-B9716ACB2FE1}" type="presOf" srcId="{AEF945D7-54A7-41AC-A42B-8321C1CB0342}" destId="{8E155CDC-74A4-415B-851B-E261E2626C7F}" srcOrd="0" destOrd="0" presId="urn:microsoft.com/office/officeart/2005/8/layout/hierarchy2"/>
    <dgm:cxn modelId="{54D1C61B-F666-4F6A-99ED-CB20C90014FD}" type="presOf" srcId="{23CB0DB7-0BE6-434D-8025-053361696F3F}" destId="{7ED955E1-4CE9-4895-9485-5CB24FEED29E}" srcOrd="0" destOrd="0" presId="urn:microsoft.com/office/officeart/2005/8/layout/hierarchy2"/>
    <dgm:cxn modelId="{3E076111-2093-41CA-85EF-6896D50847B3}" type="presOf" srcId="{CBCCAB11-3A5D-4126-88A0-B19525A6E9AD}" destId="{BECB4100-6FED-4304-A831-0391C6B5BFE4}" srcOrd="0" destOrd="0" presId="urn:microsoft.com/office/officeart/2005/8/layout/hierarchy2"/>
    <dgm:cxn modelId="{6DC78F45-2074-49D0-8A4E-8410FE3405CA}" type="presOf" srcId="{CBCCAB11-3A5D-4126-88A0-B19525A6E9AD}" destId="{934B09BB-8241-4A1B-8F49-CA3E47D44392}" srcOrd="1" destOrd="0" presId="urn:microsoft.com/office/officeart/2005/8/layout/hierarchy2"/>
    <dgm:cxn modelId="{51BC2B86-F703-4025-96B1-7CEBD2AB6D07}" type="presOf" srcId="{A9EBCBD4-0266-4430-8397-694A43A90B54}" destId="{C4761400-5D74-41AD-958E-2F4DE4B0C783}" srcOrd="0" destOrd="0" presId="urn:microsoft.com/office/officeart/2005/8/layout/hierarchy2"/>
    <dgm:cxn modelId="{84481C96-FF7E-4128-B794-7969A2744C0F}" srcId="{AEF945D7-54A7-41AC-A42B-8321C1CB0342}" destId="{BFDD9CAB-F7A5-402F-83BC-D43D8241CBE6}" srcOrd="2" destOrd="0" parTransId="{CBCCAB11-3A5D-4126-88A0-B19525A6E9AD}" sibTransId="{C4EAC472-988B-40CF-8AD2-15036066E2BD}"/>
    <dgm:cxn modelId="{7A5C6DCC-49B2-4357-8C21-633E3943C249}" type="presOf" srcId="{C1AD0428-A22C-4FFE-A65F-2F4B1D8A1CAE}" destId="{2CD99E8B-0CB2-40D6-9F94-5E4AB9BB6834}" srcOrd="0" destOrd="0" presId="urn:microsoft.com/office/officeart/2005/8/layout/hierarchy2"/>
    <dgm:cxn modelId="{6FCE5971-50D6-4E4C-930C-E0F9A43BC711}" type="presOf" srcId="{7C10F87B-161F-4621-A4B5-DE4B4A9CF28A}" destId="{FB904302-0083-4CCE-8E0A-5DE69DD07129}" srcOrd="0" destOrd="0" presId="urn:microsoft.com/office/officeart/2005/8/layout/hierarchy2"/>
    <dgm:cxn modelId="{1A0209D0-4259-43D3-B6D7-BB75A0BFB65E}" type="presOf" srcId="{48BB1352-EB1C-4125-926F-4FCD4A33A992}" destId="{CC58BB3D-0B9F-453C-BC48-DE16910C4057}" srcOrd="0" destOrd="0" presId="urn:microsoft.com/office/officeart/2005/8/layout/hierarchy2"/>
    <dgm:cxn modelId="{992E86CF-D559-4304-85B2-B849B4807CCC}" type="presOf" srcId="{C0CAC473-CB84-4D54-B326-491C3494C5D5}" destId="{7E22CF58-A8BA-46B5-AD8E-93B77923A0C3}" srcOrd="0" destOrd="0" presId="urn:microsoft.com/office/officeart/2005/8/layout/hierarchy2"/>
    <dgm:cxn modelId="{49C31490-B49B-45C4-B106-D0E0BD516AF6}" srcId="{48BB1352-EB1C-4125-926F-4FCD4A33A992}" destId="{A9EBCBD4-0266-4430-8397-694A43A90B54}" srcOrd="0" destOrd="0" parTransId="{C0CAC473-CB84-4D54-B326-491C3494C5D5}" sibTransId="{9E1CEFB2-32EA-4BA3-A899-99899687AAD8}"/>
    <dgm:cxn modelId="{43E4AFA4-4D65-462C-87EA-67A6403B8353}" type="presOf" srcId="{C1AD0428-A22C-4FFE-A65F-2F4B1D8A1CAE}" destId="{593B6F18-BF59-487C-A643-46EE9B7DCAD6}" srcOrd="1" destOrd="0" presId="urn:microsoft.com/office/officeart/2005/8/layout/hierarchy2"/>
    <dgm:cxn modelId="{DA0B34F1-2C45-4137-9A6F-A9773FF545EF}" type="presOf" srcId="{DAF264B1-E92D-4444-80C2-D75048B08055}" destId="{31122966-067E-4797-9754-1719E757596A}" srcOrd="1" destOrd="0" presId="urn:microsoft.com/office/officeart/2005/8/layout/hierarchy2"/>
    <dgm:cxn modelId="{C93D8F54-F3E4-4951-87FD-8656664C721C}" type="presOf" srcId="{BFDD9CAB-F7A5-402F-83BC-D43D8241CBE6}" destId="{D2DC9447-8C99-4098-B5BE-D0C92E151CB4}" srcOrd="0" destOrd="0" presId="urn:microsoft.com/office/officeart/2005/8/layout/hierarchy2"/>
    <dgm:cxn modelId="{E1B92DDE-6FFC-4DC2-AE1A-E2F98AAE2244}" srcId="{AEF945D7-54A7-41AC-A42B-8321C1CB0342}" destId="{7C10F87B-161F-4621-A4B5-DE4B4A9CF28A}" srcOrd="0" destOrd="0" parTransId="{C1AD0428-A22C-4FFE-A65F-2F4B1D8A1CAE}" sibTransId="{3A132D0D-2195-483B-97F9-C7CC490D53A8}"/>
    <dgm:cxn modelId="{BBB044D3-0486-431D-AA32-041C81AAB9DD}" srcId="{AEF945D7-54A7-41AC-A42B-8321C1CB0342}" destId="{48BB1352-EB1C-4125-926F-4FCD4A33A992}" srcOrd="1" destOrd="0" parTransId="{DAF264B1-E92D-4444-80C2-D75048B08055}" sibTransId="{4C65C3DC-7111-4D58-A826-007B3269D23A}"/>
    <dgm:cxn modelId="{1A3A3E08-4BF1-4174-83F5-ED68C4A221A7}" type="presOf" srcId="{77238674-5E1A-4B05-935B-A5A4F88E8930}" destId="{C52591AA-942A-4927-AED3-321528824F09}" srcOrd="0" destOrd="0" presId="urn:microsoft.com/office/officeart/2005/8/layout/hierarchy2"/>
    <dgm:cxn modelId="{4FAC32AD-FDA0-4B09-A612-A2D27E6CF205}" type="presOf" srcId="{0813CAD7-9F15-4548-B749-1705DC00E0FA}" destId="{E4620F9D-9F2A-4F6E-8DE1-6AB9B7D70354}" srcOrd="0" destOrd="0" presId="urn:microsoft.com/office/officeart/2005/8/layout/hierarchy2"/>
    <dgm:cxn modelId="{2B1E348B-21F7-4ED1-B821-CB0E97F70007}" type="presOf" srcId="{C0CAC473-CB84-4D54-B326-491C3494C5D5}" destId="{2B0FA6CD-FD3A-4A45-B712-C4BE9809E264}" srcOrd="1" destOrd="0" presId="urn:microsoft.com/office/officeart/2005/8/layout/hierarchy2"/>
    <dgm:cxn modelId="{7179E14B-C41B-4141-AD35-038AE76EE4B5}" srcId="{23CB0DB7-0BE6-434D-8025-053361696F3F}" destId="{AEF945D7-54A7-41AC-A42B-8321C1CB0342}" srcOrd="0" destOrd="0" parTransId="{77238674-5E1A-4B05-935B-A5A4F88E8930}" sibTransId="{682958BC-7187-440F-856B-ED740DBED4C6}"/>
    <dgm:cxn modelId="{55C3A8CC-955A-42EF-947B-C9053F625089}" type="presParOf" srcId="{E4620F9D-9F2A-4F6E-8DE1-6AB9B7D70354}" destId="{04B11556-0744-4D8F-9DBC-822B31F30C47}" srcOrd="0" destOrd="0" presId="urn:microsoft.com/office/officeart/2005/8/layout/hierarchy2"/>
    <dgm:cxn modelId="{AE29537C-2348-45CD-A830-C1572F3F3901}" type="presParOf" srcId="{04B11556-0744-4D8F-9DBC-822B31F30C47}" destId="{7ED955E1-4CE9-4895-9485-5CB24FEED29E}" srcOrd="0" destOrd="0" presId="urn:microsoft.com/office/officeart/2005/8/layout/hierarchy2"/>
    <dgm:cxn modelId="{8298A7E2-CB3C-4B2E-9379-EDE4755176FF}" type="presParOf" srcId="{04B11556-0744-4D8F-9DBC-822B31F30C47}" destId="{DC3B6832-205B-477C-9B47-2CC20F898CDE}" srcOrd="1" destOrd="0" presId="urn:microsoft.com/office/officeart/2005/8/layout/hierarchy2"/>
    <dgm:cxn modelId="{9AFC1030-55FC-46EB-AC9B-D73D62F6B79E}" type="presParOf" srcId="{DC3B6832-205B-477C-9B47-2CC20F898CDE}" destId="{C52591AA-942A-4927-AED3-321528824F09}" srcOrd="0" destOrd="0" presId="urn:microsoft.com/office/officeart/2005/8/layout/hierarchy2"/>
    <dgm:cxn modelId="{E05FE0E5-45B9-4053-A393-C4614F5F8313}" type="presParOf" srcId="{C52591AA-942A-4927-AED3-321528824F09}" destId="{F649D784-345A-4295-80A1-12A7E42668BB}" srcOrd="0" destOrd="0" presId="urn:microsoft.com/office/officeart/2005/8/layout/hierarchy2"/>
    <dgm:cxn modelId="{221DF0B5-80FE-4B8B-8A4D-2F2DFCACF752}" type="presParOf" srcId="{DC3B6832-205B-477C-9B47-2CC20F898CDE}" destId="{EBB08C73-5FC7-43FD-860C-A12545C77E13}" srcOrd="1" destOrd="0" presId="urn:microsoft.com/office/officeart/2005/8/layout/hierarchy2"/>
    <dgm:cxn modelId="{D25E4940-7CF2-44F4-B80E-F0AE0ED8D536}" type="presParOf" srcId="{EBB08C73-5FC7-43FD-860C-A12545C77E13}" destId="{8E155CDC-74A4-415B-851B-E261E2626C7F}" srcOrd="0" destOrd="0" presId="urn:microsoft.com/office/officeart/2005/8/layout/hierarchy2"/>
    <dgm:cxn modelId="{94F5C373-6656-4DA2-8C6F-40E092E8F32A}" type="presParOf" srcId="{EBB08C73-5FC7-43FD-860C-A12545C77E13}" destId="{FADD9CCD-C97E-4720-976A-A7EA31207F5E}" srcOrd="1" destOrd="0" presId="urn:microsoft.com/office/officeart/2005/8/layout/hierarchy2"/>
    <dgm:cxn modelId="{62405425-0BD9-48B6-8A15-78A269CE12F3}" type="presParOf" srcId="{FADD9CCD-C97E-4720-976A-A7EA31207F5E}" destId="{2CD99E8B-0CB2-40D6-9F94-5E4AB9BB6834}" srcOrd="0" destOrd="0" presId="urn:microsoft.com/office/officeart/2005/8/layout/hierarchy2"/>
    <dgm:cxn modelId="{C181BF71-ABD9-40E7-BAD2-7364AD2ADC5E}" type="presParOf" srcId="{2CD99E8B-0CB2-40D6-9F94-5E4AB9BB6834}" destId="{593B6F18-BF59-487C-A643-46EE9B7DCAD6}" srcOrd="0" destOrd="0" presId="urn:microsoft.com/office/officeart/2005/8/layout/hierarchy2"/>
    <dgm:cxn modelId="{417043BF-E3EC-4F32-904F-7EE030579EC6}" type="presParOf" srcId="{FADD9CCD-C97E-4720-976A-A7EA31207F5E}" destId="{4EE319A8-B493-4529-A971-D5AB8F8DE89F}" srcOrd="1" destOrd="0" presId="urn:microsoft.com/office/officeart/2005/8/layout/hierarchy2"/>
    <dgm:cxn modelId="{2DB4DC00-FE87-4ED9-BADF-6C7DEC0AA7EC}" type="presParOf" srcId="{4EE319A8-B493-4529-A971-D5AB8F8DE89F}" destId="{FB904302-0083-4CCE-8E0A-5DE69DD07129}" srcOrd="0" destOrd="0" presId="urn:microsoft.com/office/officeart/2005/8/layout/hierarchy2"/>
    <dgm:cxn modelId="{05AAB864-F00E-4EEC-A678-29F92A4B840A}" type="presParOf" srcId="{4EE319A8-B493-4529-A971-D5AB8F8DE89F}" destId="{32E47907-ECE0-4206-9B09-67CE4F2ACEE7}" srcOrd="1" destOrd="0" presId="urn:microsoft.com/office/officeart/2005/8/layout/hierarchy2"/>
    <dgm:cxn modelId="{8B1BC923-1597-44B3-9786-A1BCCFD457F9}" type="presParOf" srcId="{FADD9CCD-C97E-4720-976A-A7EA31207F5E}" destId="{5AB42A16-8EBC-4698-BB47-734BD645CA51}" srcOrd="2" destOrd="0" presId="urn:microsoft.com/office/officeart/2005/8/layout/hierarchy2"/>
    <dgm:cxn modelId="{DD33E603-757F-4358-8B84-FF2093AC5AD5}" type="presParOf" srcId="{5AB42A16-8EBC-4698-BB47-734BD645CA51}" destId="{31122966-067E-4797-9754-1719E757596A}" srcOrd="0" destOrd="0" presId="urn:microsoft.com/office/officeart/2005/8/layout/hierarchy2"/>
    <dgm:cxn modelId="{1A522D0E-EA45-4185-A05E-444715F5EB6C}" type="presParOf" srcId="{FADD9CCD-C97E-4720-976A-A7EA31207F5E}" destId="{434596ED-C45E-43F9-B835-262AAC60A506}" srcOrd="3" destOrd="0" presId="urn:microsoft.com/office/officeart/2005/8/layout/hierarchy2"/>
    <dgm:cxn modelId="{45D7613E-ED92-4324-8B4A-1F3ED33CBA65}" type="presParOf" srcId="{434596ED-C45E-43F9-B835-262AAC60A506}" destId="{CC58BB3D-0B9F-453C-BC48-DE16910C4057}" srcOrd="0" destOrd="0" presId="urn:microsoft.com/office/officeart/2005/8/layout/hierarchy2"/>
    <dgm:cxn modelId="{55F5F06B-CADA-46C8-B646-D83420E2EC92}" type="presParOf" srcId="{434596ED-C45E-43F9-B835-262AAC60A506}" destId="{AA78FCB8-8B79-4BF9-B416-BDBA3AF0C7EF}" srcOrd="1" destOrd="0" presId="urn:microsoft.com/office/officeart/2005/8/layout/hierarchy2"/>
    <dgm:cxn modelId="{673E047A-00CE-46BD-A3F4-17E4AE826199}" type="presParOf" srcId="{AA78FCB8-8B79-4BF9-B416-BDBA3AF0C7EF}" destId="{7E22CF58-A8BA-46B5-AD8E-93B77923A0C3}" srcOrd="0" destOrd="0" presId="urn:microsoft.com/office/officeart/2005/8/layout/hierarchy2"/>
    <dgm:cxn modelId="{2EEB0CAB-F3DB-4565-B0A2-A30259DEC033}" type="presParOf" srcId="{7E22CF58-A8BA-46B5-AD8E-93B77923A0C3}" destId="{2B0FA6CD-FD3A-4A45-B712-C4BE9809E264}" srcOrd="0" destOrd="0" presId="urn:microsoft.com/office/officeart/2005/8/layout/hierarchy2"/>
    <dgm:cxn modelId="{1DB9F210-B890-4DA2-A88A-BEC6D5FF92EF}" type="presParOf" srcId="{AA78FCB8-8B79-4BF9-B416-BDBA3AF0C7EF}" destId="{CDF8C902-F780-4954-A060-FE92FD2569C5}" srcOrd="1" destOrd="0" presId="urn:microsoft.com/office/officeart/2005/8/layout/hierarchy2"/>
    <dgm:cxn modelId="{F55FB2C7-BDED-4F43-B76E-318A1F83AB35}" type="presParOf" srcId="{CDF8C902-F780-4954-A060-FE92FD2569C5}" destId="{C4761400-5D74-41AD-958E-2F4DE4B0C783}" srcOrd="0" destOrd="0" presId="urn:microsoft.com/office/officeart/2005/8/layout/hierarchy2"/>
    <dgm:cxn modelId="{67442120-C0C6-4799-A67A-A076E7BA795B}" type="presParOf" srcId="{CDF8C902-F780-4954-A060-FE92FD2569C5}" destId="{97ADE5E2-B208-462E-B30D-DC3DB11C6491}" srcOrd="1" destOrd="0" presId="urn:microsoft.com/office/officeart/2005/8/layout/hierarchy2"/>
    <dgm:cxn modelId="{2F70BC77-3148-42F0-9307-CEECA0273C6D}" type="presParOf" srcId="{FADD9CCD-C97E-4720-976A-A7EA31207F5E}" destId="{BECB4100-6FED-4304-A831-0391C6B5BFE4}" srcOrd="4" destOrd="0" presId="urn:microsoft.com/office/officeart/2005/8/layout/hierarchy2"/>
    <dgm:cxn modelId="{11257542-CE13-4619-B175-07775EEF24F4}" type="presParOf" srcId="{BECB4100-6FED-4304-A831-0391C6B5BFE4}" destId="{934B09BB-8241-4A1B-8F49-CA3E47D44392}" srcOrd="0" destOrd="0" presId="urn:microsoft.com/office/officeart/2005/8/layout/hierarchy2"/>
    <dgm:cxn modelId="{CE271E5D-580E-4F36-AE34-28E75CE7ADD1}" type="presParOf" srcId="{FADD9CCD-C97E-4720-976A-A7EA31207F5E}" destId="{3B9919F8-A07F-4326-8495-587D4C5B591C}" srcOrd="5" destOrd="0" presId="urn:microsoft.com/office/officeart/2005/8/layout/hierarchy2"/>
    <dgm:cxn modelId="{1B07E8E0-2CB1-406F-A888-822233E1EC2B}" type="presParOf" srcId="{3B9919F8-A07F-4326-8495-587D4C5B591C}" destId="{D2DC9447-8C99-4098-B5BE-D0C92E151CB4}" srcOrd="0" destOrd="0" presId="urn:microsoft.com/office/officeart/2005/8/layout/hierarchy2"/>
    <dgm:cxn modelId="{7CD01B0A-6917-4A68-AC41-79089886D793}" type="presParOf" srcId="{3B9919F8-A07F-4326-8495-587D4C5B591C}" destId="{75B685DF-1FBE-45BA-8684-9202B57C012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ED955E1-4CE9-4895-9485-5CB24FEED29E}">
      <dsp:nvSpPr>
        <dsp:cNvPr id="0" name=""/>
        <dsp:cNvSpPr/>
      </dsp:nvSpPr>
      <dsp:spPr>
        <a:xfrm>
          <a:off x="9051" y="1383432"/>
          <a:ext cx="1648096" cy="149688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1" kern="1200" dirty="0" smtClean="0">
              <a:solidFill>
                <a:schemeClr val="tx2">
                  <a:lumMod val="50000"/>
                </a:schemeClr>
              </a:solidFill>
              <a:latin typeface="Dungeon" pitchFamily="82" charset="0"/>
            </a:rPr>
            <a:t>M. Marc BROUSSE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 smtClean="0">
              <a:latin typeface="Dungeon" pitchFamily="82" charset="0"/>
            </a:rPr>
            <a:t>Directeur  National</a:t>
          </a:r>
          <a:endParaRPr lang="fr-FR" sz="1100" kern="1200" dirty="0">
            <a:latin typeface="Dungeon" pitchFamily="82" charset="0"/>
          </a:endParaRPr>
        </a:p>
      </dsp:txBody>
      <dsp:txXfrm>
        <a:off x="9051" y="1383432"/>
        <a:ext cx="1648096" cy="1496887"/>
      </dsp:txXfrm>
    </dsp:sp>
    <dsp:sp modelId="{C52591AA-942A-4927-AED3-321528824F09}">
      <dsp:nvSpPr>
        <dsp:cNvPr id="0" name=""/>
        <dsp:cNvSpPr/>
      </dsp:nvSpPr>
      <dsp:spPr>
        <a:xfrm>
          <a:off x="1657147" y="2117344"/>
          <a:ext cx="550751" cy="29063"/>
        </a:xfrm>
        <a:custGeom>
          <a:avLst/>
          <a:gdLst/>
          <a:ahLst/>
          <a:cxnLst/>
          <a:rect l="0" t="0" r="0" b="0"/>
          <a:pathLst>
            <a:path>
              <a:moveTo>
                <a:pt x="0" y="14531"/>
              </a:moveTo>
              <a:lnTo>
                <a:pt x="550751" y="14531"/>
              </a:lnTo>
            </a:path>
          </a:pathLst>
        </a:custGeom>
        <a:noFill/>
        <a:ln w="38100" cap="flat" cmpd="sng" algn="ctr">
          <a:solidFill>
            <a:schemeClr val="accent1">
              <a:lumMod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>
        <a:off x="1918754" y="2118107"/>
        <a:ext cx="27537" cy="27537"/>
      </dsp:txXfrm>
    </dsp:sp>
    <dsp:sp modelId="{8E155CDC-74A4-415B-851B-E261E2626C7F}">
      <dsp:nvSpPr>
        <dsp:cNvPr id="0" name=""/>
        <dsp:cNvSpPr/>
      </dsp:nvSpPr>
      <dsp:spPr>
        <a:xfrm>
          <a:off x="2207898" y="1599454"/>
          <a:ext cx="1786513" cy="1064843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0" kern="120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Mlle Lise FERRAND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 smtClean="0">
              <a:latin typeface="Dungeon" pitchFamily="82" charset="0"/>
            </a:rPr>
            <a:t>Secrétaire</a:t>
          </a:r>
          <a:endParaRPr lang="fr-FR" sz="1100" kern="1200" dirty="0">
            <a:latin typeface="Dungeon" pitchFamily="82" charset="0"/>
          </a:endParaRPr>
        </a:p>
      </dsp:txBody>
      <dsp:txXfrm>
        <a:off x="2207898" y="1599454"/>
        <a:ext cx="1786513" cy="1064843"/>
      </dsp:txXfrm>
    </dsp:sp>
    <dsp:sp modelId="{2CD99E8B-0CB2-40D6-9F94-5E4AB9BB6834}">
      <dsp:nvSpPr>
        <dsp:cNvPr id="0" name=""/>
        <dsp:cNvSpPr/>
      </dsp:nvSpPr>
      <dsp:spPr>
        <a:xfrm rot="17830790">
          <a:off x="3666931" y="1581056"/>
          <a:ext cx="1205712" cy="29063"/>
        </a:xfrm>
        <a:custGeom>
          <a:avLst/>
          <a:gdLst/>
          <a:ahLst/>
          <a:cxnLst/>
          <a:rect l="0" t="0" r="0" b="0"/>
          <a:pathLst>
            <a:path>
              <a:moveTo>
                <a:pt x="0" y="14531"/>
              </a:moveTo>
              <a:lnTo>
                <a:pt x="1205712" y="14531"/>
              </a:lnTo>
            </a:path>
          </a:pathLst>
        </a:custGeom>
        <a:noFill/>
        <a:ln w="38100" cap="flat" cmpd="sng" algn="ctr">
          <a:solidFill>
            <a:schemeClr val="accent1">
              <a:lumMod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 rot="17830790">
        <a:off x="4239645" y="1565445"/>
        <a:ext cx="60285" cy="60285"/>
      </dsp:txXfrm>
    </dsp:sp>
    <dsp:sp modelId="{FB904302-0083-4CCE-8E0A-5DE69DD07129}">
      <dsp:nvSpPr>
        <dsp:cNvPr id="0" name=""/>
        <dsp:cNvSpPr/>
      </dsp:nvSpPr>
      <dsp:spPr>
        <a:xfrm>
          <a:off x="4545164" y="591341"/>
          <a:ext cx="1715218" cy="935919"/>
        </a:xfrm>
        <a:prstGeom prst="roundRect">
          <a:avLst>
            <a:gd name="adj" fmla="val 10000"/>
          </a:avLst>
        </a:prstGeom>
        <a:solidFill>
          <a:schemeClr val="bg2">
            <a:lumMod val="60000"/>
            <a:lumOff val="4000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0" kern="120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Mme Noëlle  CABAN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 smtClean="0">
              <a:latin typeface="Dungeon" pitchFamily="82" charset="0"/>
            </a:rPr>
            <a:t>Responsable Gestion Location</a:t>
          </a:r>
          <a:endParaRPr lang="fr-FR" sz="1100" kern="1200" dirty="0">
            <a:latin typeface="Dungeon" pitchFamily="82" charset="0"/>
          </a:endParaRPr>
        </a:p>
      </dsp:txBody>
      <dsp:txXfrm>
        <a:off x="4545164" y="591341"/>
        <a:ext cx="1715218" cy="935919"/>
      </dsp:txXfrm>
    </dsp:sp>
    <dsp:sp modelId="{5AB42A16-8EBC-4698-BB47-734BD645CA51}">
      <dsp:nvSpPr>
        <dsp:cNvPr id="0" name=""/>
        <dsp:cNvSpPr/>
      </dsp:nvSpPr>
      <dsp:spPr>
        <a:xfrm rot="21430056">
          <a:off x="3994075" y="2103720"/>
          <a:ext cx="551425" cy="29063"/>
        </a:xfrm>
        <a:custGeom>
          <a:avLst/>
          <a:gdLst/>
          <a:ahLst/>
          <a:cxnLst/>
          <a:rect l="0" t="0" r="0" b="0"/>
          <a:pathLst>
            <a:path>
              <a:moveTo>
                <a:pt x="0" y="14531"/>
              </a:moveTo>
              <a:lnTo>
                <a:pt x="551425" y="14531"/>
              </a:lnTo>
            </a:path>
          </a:pathLst>
        </a:custGeom>
        <a:noFill/>
        <a:ln w="38100" cap="flat" cmpd="sng" algn="ctr">
          <a:solidFill>
            <a:schemeClr val="accent1">
              <a:lumMod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 rot="21430056">
        <a:off x="4256002" y="2104466"/>
        <a:ext cx="27571" cy="27571"/>
      </dsp:txXfrm>
    </dsp:sp>
    <dsp:sp modelId="{CC58BB3D-0B9F-453C-BC48-DE16910C4057}">
      <dsp:nvSpPr>
        <dsp:cNvPr id="0" name=""/>
        <dsp:cNvSpPr/>
      </dsp:nvSpPr>
      <dsp:spPr>
        <a:xfrm>
          <a:off x="4545164" y="1630526"/>
          <a:ext cx="1748484" cy="948201"/>
        </a:xfrm>
        <a:prstGeom prst="roundRect">
          <a:avLst>
            <a:gd name="adj" fmla="val 10000"/>
          </a:avLst>
        </a:prstGeom>
        <a:solidFill>
          <a:schemeClr val="bg2">
            <a:lumMod val="60000"/>
            <a:lumOff val="4000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0" kern="120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M. Patrick ROUX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 smtClean="0">
              <a:latin typeface="Dungeon" pitchFamily="82" charset="0"/>
            </a:rPr>
            <a:t>Responsable Achats/ventes</a:t>
          </a:r>
          <a:endParaRPr lang="fr-FR" sz="1100" kern="1200" dirty="0">
            <a:latin typeface="Dungeon" pitchFamily="82" charset="0"/>
          </a:endParaRPr>
        </a:p>
      </dsp:txBody>
      <dsp:txXfrm>
        <a:off x="4545164" y="1630526"/>
        <a:ext cx="1748484" cy="948201"/>
      </dsp:txXfrm>
    </dsp:sp>
    <dsp:sp modelId="{7E22CF58-A8BA-46B5-AD8E-93B77923A0C3}">
      <dsp:nvSpPr>
        <dsp:cNvPr id="0" name=""/>
        <dsp:cNvSpPr/>
      </dsp:nvSpPr>
      <dsp:spPr>
        <a:xfrm>
          <a:off x="6293648" y="2090095"/>
          <a:ext cx="550751" cy="29063"/>
        </a:xfrm>
        <a:custGeom>
          <a:avLst/>
          <a:gdLst/>
          <a:ahLst/>
          <a:cxnLst/>
          <a:rect l="0" t="0" r="0" b="0"/>
          <a:pathLst>
            <a:path>
              <a:moveTo>
                <a:pt x="0" y="14531"/>
              </a:moveTo>
              <a:lnTo>
                <a:pt x="550751" y="14531"/>
              </a:lnTo>
            </a:path>
          </a:pathLst>
        </a:custGeom>
        <a:noFill/>
        <a:ln w="38100" cap="flat" cmpd="sng" algn="ctr">
          <a:solidFill>
            <a:schemeClr val="accent1">
              <a:lumMod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>
        <a:off x="6555255" y="2090858"/>
        <a:ext cx="27537" cy="27537"/>
      </dsp:txXfrm>
    </dsp:sp>
    <dsp:sp modelId="{C4761400-5D74-41AD-958E-2F4DE4B0C783}">
      <dsp:nvSpPr>
        <dsp:cNvPr id="0" name=""/>
        <dsp:cNvSpPr/>
      </dsp:nvSpPr>
      <dsp:spPr>
        <a:xfrm>
          <a:off x="6844399" y="1616964"/>
          <a:ext cx="1376148" cy="975325"/>
        </a:xfrm>
        <a:prstGeom prst="roundRect">
          <a:avLst>
            <a:gd name="adj" fmla="val 10000"/>
          </a:avLst>
        </a:prstGeom>
        <a:solidFill>
          <a:schemeClr val="bg2">
            <a:lumMod val="40000"/>
            <a:lumOff val="6000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0" kern="120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M. Paul PERON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 smtClean="0">
              <a:solidFill>
                <a:schemeClr val="accent1">
                  <a:lumMod val="50000"/>
                </a:schemeClr>
              </a:solidFill>
              <a:latin typeface="Dungeon" pitchFamily="82" charset="0"/>
            </a:rPr>
            <a:t>Adjoint Gestion</a:t>
          </a:r>
          <a:endParaRPr lang="fr-FR" sz="1100" kern="1200" dirty="0">
            <a:solidFill>
              <a:schemeClr val="accent1">
                <a:lumMod val="50000"/>
              </a:schemeClr>
            </a:solidFill>
            <a:latin typeface="Dungeon" pitchFamily="82" charset="0"/>
          </a:endParaRPr>
        </a:p>
      </dsp:txBody>
      <dsp:txXfrm>
        <a:off x="6844399" y="1616964"/>
        <a:ext cx="1376148" cy="975325"/>
      </dsp:txXfrm>
    </dsp:sp>
    <dsp:sp modelId="{BECB4100-6FED-4304-A831-0391C6B5BFE4}">
      <dsp:nvSpPr>
        <dsp:cNvPr id="0" name=""/>
        <dsp:cNvSpPr/>
      </dsp:nvSpPr>
      <dsp:spPr>
        <a:xfrm rot="3732995">
          <a:off x="3679018" y="2640007"/>
          <a:ext cx="1181538" cy="29063"/>
        </a:xfrm>
        <a:custGeom>
          <a:avLst/>
          <a:gdLst/>
          <a:ahLst/>
          <a:cxnLst/>
          <a:rect l="0" t="0" r="0" b="0"/>
          <a:pathLst>
            <a:path>
              <a:moveTo>
                <a:pt x="0" y="14531"/>
              </a:moveTo>
              <a:lnTo>
                <a:pt x="1181538" y="14531"/>
              </a:lnTo>
            </a:path>
          </a:pathLst>
        </a:custGeom>
        <a:noFill/>
        <a:ln w="38100" cap="flat" cmpd="sng" algn="ctr">
          <a:solidFill>
            <a:schemeClr val="accent1">
              <a:lumMod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500" kern="1200"/>
        </a:p>
      </dsp:txBody>
      <dsp:txXfrm rot="3732995">
        <a:off x="4240249" y="2625000"/>
        <a:ext cx="59076" cy="59076"/>
      </dsp:txXfrm>
    </dsp:sp>
    <dsp:sp modelId="{D2DC9447-8C99-4098-B5BE-D0C92E151CB4}">
      <dsp:nvSpPr>
        <dsp:cNvPr id="0" name=""/>
        <dsp:cNvSpPr/>
      </dsp:nvSpPr>
      <dsp:spPr>
        <a:xfrm>
          <a:off x="4545164" y="2681994"/>
          <a:ext cx="1763051" cy="990416"/>
        </a:xfrm>
        <a:prstGeom prst="roundRect">
          <a:avLst>
            <a:gd name="adj" fmla="val 10000"/>
          </a:avLst>
        </a:prstGeom>
        <a:solidFill>
          <a:schemeClr val="bg2">
            <a:lumMod val="60000"/>
            <a:lumOff val="4000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200" b="0" kern="1200" dirty="0" smtClean="0">
              <a:solidFill>
                <a:schemeClr val="bg2">
                  <a:lumMod val="75000"/>
                </a:schemeClr>
              </a:solidFill>
              <a:latin typeface="Dungeon" pitchFamily="82" charset="0"/>
            </a:rPr>
            <a:t>Mme Julie POPON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100" kern="1200" dirty="0" smtClean="0">
              <a:latin typeface="Dungeon" pitchFamily="82" charset="0"/>
            </a:rPr>
            <a:t>Responsable Nouveaux programmes</a:t>
          </a:r>
          <a:endParaRPr lang="fr-FR" sz="1100" kern="1200" dirty="0">
            <a:latin typeface="Dungeon" pitchFamily="82" charset="0"/>
          </a:endParaRPr>
        </a:p>
      </dsp:txBody>
      <dsp:txXfrm>
        <a:off x="4545164" y="2681994"/>
        <a:ext cx="1763051" cy="9904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899370-D96D-476A-A155-E0E4C72C4C4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82BE08-CD20-4426-B283-46483D7D9A4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2BE08-CD20-4426-B283-46483D7D9A40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17ED719-8526-4972-B091-B30D2A2DAD94}" type="datetimeFigureOut">
              <a:rPr lang="fr-FR" smtClean="0"/>
              <a:pPr/>
              <a:t>15/02/2012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6D8169C-1D25-4973-9B8E-9CD02B27567C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18.jpeg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5.pn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49927"/>
            <a:ext cx="1080120" cy="1090841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Rectangle à coins arrondis 10"/>
          <p:cNvSpPr/>
          <p:nvPr/>
        </p:nvSpPr>
        <p:spPr>
          <a:xfrm>
            <a:off x="2051720" y="548680"/>
            <a:ext cx="4968552" cy="2808312"/>
          </a:xfrm>
          <a:prstGeom prst="round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AGENCE VEND</a:t>
            </a:r>
            <a:r>
              <a:rPr lang="fr-FR" sz="4000" b="1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  <a:cs typeface="Vrinda"/>
              </a:rPr>
              <a:t>ÉLOU</a:t>
            </a:r>
          </a:p>
          <a:p>
            <a:pPr algn="ctr"/>
            <a:r>
              <a:rPr lang="fr-FR" sz="1200" b="1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  <a:cs typeface="Vrinda"/>
              </a:rPr>
              <a:t>6 bis rue du port</a:t>
            </a:r>
          </a:p>
          <a:p>
            <a:pPr algn="ctr"/>
            <a:r>
              <a:rPr lang="fr-FR" sz="1100" b="1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  <a:cs typeface="Vrinda"/>
              </a:rPr>
              <a:t>41130 CAPBRETON</a:t>
            </a:r>
            <a:endParaRPr lang="fr-FR" sz="1100" b="1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sp>
        <p:nvSpPr>
          <p:cNvPr id="12" name="Rectangle à coins arrondis 11"/>
          <p:cNvSpPr/>
          <p:nvPr/>
        </p:nvSpPr>
        <p:spPr>
          <a:xfrm>
            <a:off x="1547664" y="3933056"/>
            <a:ext cx="6120680" cy="1224136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 smtClean="0">
                <a:solidFill>
                  <a:schemeClr val="accent3">
                    <a:lumMod val="50000"/>
                  </a:schemeClr>
                </a:solidFill>
                <a:latin typeface="Dungeon" pitchFamily="82" charset="0"/>
              </a:rPr>
              <a:t>VILLE CAPBRETON</a:t>
            </a:r>
            <a:endParaRPr lang="fr-FR" sz="3200" b="1" dirty="0">
              <a:solidFill>
                <a:schemeClr val="accent3">
                  <a:lumMod val="50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8704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meuble-facade-SU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71600" y="2296860"/>
            <a:ext cx="7200800" cy="4048613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Sans titre -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1" y="257374"/>
            <a:ext cx="1075851" cy="1086529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à coins arrondis 6"/>
          <p:cNvSpPr/>
          <p:nvPr/>
        </p:nvSpPr>
        <p:spPr>
          <a:xfrm>
            <a:off x="1691680" y="404664"/>
            <a:ext cx="6480720" cy="1368152"/>
          </a:xfrm>
          <a:prstGeom prst="roundRect">
            <a:avLst/>
          </a:prstGeom>
          <a:ln>
            <a:solidFill>
              <a:schemeClr val="tx2">
                <a:lumMod val="2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NOTRE PROJET IMMOBILIER</a:t>
            </a:r>
          </a:p>
          <a:p>
            <a:pPr algn="ctr"/>
            <a:r>
              <a:rPr lang="fr-FR" sz="2800" dirty="0" smtClean="0">
                <a:solidFill>
                  <a:schemeClr val="accent3">
                    <a:lumMod val="50000"/>
                  </a:schemeClr>
                </a:solidFill>
                <a:latin typeface="Dungeon" pitchFamily="82" charset="0"/>
              </a:rPr>
              <a:t>AU CAP BRETON</a:t>
            </a:r>
            <a:endParaRPr lang="fr-FR" sz="2800" dirty="0">
              <a:solidFill>
                <a:schemeClr val="accent3">
                  <a:lumMod val="50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1294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ppart.0.1.jpg"/>
          <p:cNvPicPr preferRelativeResize="0"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916832"/>
            <a:ext cx="2376000" cy="4536000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5" name="Image 4" descr="appart.0.2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1916832"/>
            <a:ext cx="2376000" cy="453600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6" name="Image 5" descr="appart.0.3.jp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1916832"/>
            <a:ext cx="2376000" cy="453600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1660216" y="5951021"/>
            <a:ext cx="1327608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P1  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110 000 €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585547" y="5951021"/>
            <a:ext cx="1210589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P2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140 000 €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452320" y="5949280"/>
            <a:ext cx="1210588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P3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180 000 €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Image 9" descr="Sans titre -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5" y="257376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Rectangle à coins arrondis 13"/>
          <p:cNvSpPr/>
          <p:nvPr/>
        </p:nvSpPr>
        <p:spPr>
          <a:xfrm>
            <a:off x="1691680" y="404664"/>
            <a:ext cx="6336704" cy="648072"/>
          </a:xfrm>
          <a:prstGeom prst="roundRect">
            <a:avLst/>
          </a:prstGeom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NOS APPARTEMENTS</a:t>
            </a:r>
            <a:endParaRPr lang="fr-FR" sz="2800" b="1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sp>
        <p:nvSpPr>
          <p:cNvPr id="16" name="Rectangle à coins arrondis 15"/>
          <p:cNvSpPr/>
          <p:nvPr/>
        </p:nvSpPr>
        <p:spPr>
          <a:xfrm>
            <a:off x="2807804" y="1340768"/>
            <a:ext cx="3528392" cy="432048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Rez-de-chaussée</a:t>
            </a:r>
            <a:endParaRPr lang="fr-FR">
              <a:solidFill>
                <a:schemeClr val="accent2">
                  <a:lumMod val="75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2698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ppart.1.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95536" y="1700808"/>
            <a:ext cx="2485479" cy="4536000"/>
          </a:xfrm>
          <a:ln>
            <a:solidFill>
              <a:schemeClr val="tx1"/>
            </a:solidFill>
          </a:ln>
        </p:spPr>
      </p:pic>
      <p:pic>
        <p:nvPicPr>
          <p:cNvPr id="5" name="Image 4" descr="appart.1.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1700808"/>
            <a:ext cx="2396165" cy="4536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 5" descr="appart.1.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28184" y="1700808"/>
            <a:ext cx="2396153" cy="4536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1763688" y="5877272"/>
            <a:ext cx="1210588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P1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100 000 €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644008" y="5733256"/>
            <a:ext cx="1210588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P2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120 000 €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524328" y="5733256"/>
            <a:ext cx="1210589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P3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150 000 €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Image 11" descr="Sans titre -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5" y="257376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Rectangle à coins arrondis 13"/>
          <p:cNvSpPr/>
          <p:nvPr/>
        </p:nvSpPr>
        <p:spPr>
          <a:xfrm>
            <a:off x="2771800" y="548680"/>
            <a:ext cx="4608512" cy="720080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1</a:t>
            </a:r>
            <a:r>
              <a:rPr lang="fr-FR" sz="2800" baseline="300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er</a:t>
            </a:r>
            <a:r>
              <a:rPr lang="fr-FR" sz="28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 et 2</a:t>
            </a:r>
            <a:r>
              <a:rPr lang="fr-FR" sz="2800" baseline="300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ème</a:t>
            </a:r>
            <a:r>
              <a:rPr lang="fr-FR" sz="28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 étage</a:t>
            </a:r>
            <a:endParaRPr lang="fr-FR" sz="2800">
              <a:solidFill>
                <a:schemeClr val="accent2">
                  <a:lumMod val="75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23153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appart.3.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916832"/>
            <a:ext cx="2401771" cy="4536000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5" name="Image 4" descr="appart.3.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1916832"/>
            <a:ext cx="2401770" cy="453600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6" name="Image 5" descr="appart.3.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916832"/>
            <a:ext cx="2401770" cy="453600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7" name="ZoneTexte 6"/>
          <p:cNvSpPr txBox="1"/>
          <p:nvPr/>
        </p:nvSpPr>
        <p:spPr>
          <a:xfrm>
            <a:off x="1907704" y="5949280"/>
            <a:ext cx="1077539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P1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90 000 €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572000" y="5949280"/>
            <a:ext cx="1193468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P2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110 000 €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Image 10" descr="Sans titre -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5" y="257376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Rectangle à coins arrondis 12"/>
          <p:cNvSpPr/>
          <p:nvPr/>
        </p:nvSpPr>
        <p:spPr>
          <a:xfrm>
            <a:off x="2915816" y="620688"/>
            <a:ext cx="3672408" cy="648072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3</a:t>
            </a:r>
            <a:r>
              <a:rPr lang="fr-FR" sz="2800" baseline="300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ème</a:t>
            </a:r>
            <a:r>
              <a:rPr lang="fr-FR" sz="28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 étage</a:t>
            </a:r>
            <a:endParaRPr lang="fr-FR" sz="2800">
              <a:solidFill>
                <a:schemeClr val="accent2">
                  <a:lumMod val="75000"/>
                </a:schemeClr>
              </a:solidFill>
              <a:latin typeface="Dungeon" pitchFamily="8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380312" y="5951021"/>
            <a:ext cx="1193468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P2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110 000 €</a:t>
            </a:r>
            <a:endParaRPr lang="fr-FR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advTm="25846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plan.E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b="4852"/>
          <a:stretch>
            <a:fillRect/>
          </a:stretch>
        </p:blipFill>
        <p:spPr>
          <a:xfrm>
            <a:off x="899592" y="1700808"/>
            <a:ext cx="7366115" cy="4176464"/>
          </a:xfrm>
          <a:ln>
            <a:solidFill>
              <a:schemeClr val="accent2">
                <a:lumMod val="75000"/>
              </a:schemeClr>
            </a:solidFill>
          </a:ln>
        </p:spPr>
      </p:pic>
      <p:pic>
        <p:nvPicPr>
          <p:cNvPr id="6" name="Image 5" descr="Sans titre -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5" y="257377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à coins arrondis 7"/>
          <p:cNvSpPr/>
          <p:nvPr/>
        </p:nvSpPr>
        <p:spPr>
          <a:xfrm>
            <a:off x="2987824" y="692696"/>
            <a:ext cx="3960440" cy="720080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PLAN GLOBAL</a:t>
            </a:r>
            <a:endParaRPr lang="fr-FR" sz="2800">
              <a:solidFill>
                <a:schemeClr val="accent2">
                  <a:lumMod val="75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15366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facade-bois-clair.jpg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440" y="4077312"/>
            <a:ext cx="3600000" cy="2160000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pic>
        <p:nvPicPr>
          <p:cNvPr id="21" name="Image 20" descr="cuisine-pastel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992" y="1628800"/>
            <a:ext cx="3600000" cy="2160000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pic>
        <p:nvPicPr>
          <p:cNvPr id="9" name="Image 8" descr="Sans titre -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5" y="257377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à coins arrondis 9"/>
          <p:cNvSpPr/>
          <p:nvPr/>
        </p:nvSpPr>
        <p:spPr>
          <a:xfrm>
            <a:off x="1475656" y="476672"/>
            <a:ext cx="7056784" cy="720080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4 Modèles de cuisines /  6 coloris au choix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2915816" y="3429000"/>
            <a:ext cx="1575688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Façade Bois </a:t>
            </a:r>
            <a:endParaRPr lang="fr-FR" sz="1600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pic>
        <p:nvPicPr>
          <p:cNvPr id="15" name="Image 14" descr="espace-moyen.jp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932440" y="1629040"/>
            <a:ext cx="3600000" cy="2159760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sp>
        <p:nvSpPr>
          <p:cNvPr id="16" name="ZoneTexte 15"/>
          <p:cNvSpPr txBox="1"/>
          <p:nvPr/>
        </p:nvSpPr>
        <p:spPr>
          <a:xfrm>
            <a:off x="6588224" y="3429000"/>
            <a:ext cx="1959905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Façade laquée </a:t>
            </a:r>
            <a:endParaRPr lang="fr-FR" sz="1600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pic>
        <p:nvPicPr>
          <p:cNvPr id="18" name="Image 17" descr="cuisine-ardoise.jpg"/>
          <p:cNvPicPr preferRelativeResize="0"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4077312"/>
            <a:ext cx="3600400" cy="2160000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sp>
        <p:nvSpPr>
          <p:cNvPr id="19" name="ZoneTexte 18"/>
          <p:cNvSpPr txBox="1"/>
          <p:nvPr/>
        </p:nvSpPr>
        <p:spPr>
          <a:xfrm>
            <a:off x="2987824" y="5877272"/>
            <a:ext cx="1497141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Façade inox</a:t>
            </a:r>
            <a:endParaRPr lang="fr-FR" sz="1600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6588224" y="5877272"/>
            <a:ext cx="1933158" cy="33855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fr-FR" sz="1600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Façade plaquée</a:t>
            </a:r>
            <a:endParaRPr lang="fr-FR" sz="1600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31841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6" grpId="0" animBg="1"/>
      <p:bldP spid="19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ans titre - 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5" y="257377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angle à coins arrondis 4"/>
          <p:cNvSpPr/>
          <p:nvPr/>
        </p:nvSpPr>
        <p:spPr>
          <a:xfrm>
            <a:off x="1691680" y="476672"/>
            <a:ext cx="7056784" cy="720080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4 Modèles de salle de bain /  6 coloris au choix</a:t>
            </a:r>
          </a:p>
        </p:txBody>
      </p:sp>
      <p:pic>
        <p:nvPicPr>
          <p:cNvPr id="6" name="Image 5" descr="salle-de-bain-en-vague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992" y="1628800"/>
            <a:ext cx="3600000" cy="216000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7" name="Image 6" descr="salle-de-bain31_resize.jpg"/>
          <p:cNvPicPr preferRelativeResize="0">
            <a:picLocks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432" y="1628800"/>
            <a:ext cx="3600000" cy="216000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10" name="Image 9" descr="thumb-salle-de-bain-grise.jp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860432" y="4077312"/>
            <a:ext cx="3600000" cy="216000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  <p:pic>
        <p:nvPicPr>
          <p:cNvPr id="11" name="Image 10" descr="salle-de-bains-prune.jpg"/>
          <p:cNvPicPr preferRelativeResize="0"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992" y="4077312"/>
            <a:ext cx="3600000" cy="2160000"/>
          </a:xfrm>
          <a:prstGeom prst="rect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</p:pic>
    </p:spTree>
    <p:custDataLst>
      <p:tags r:id="rId1"/>
    </p:custDataLst>
  </p:cSld>
  <p:clrMapOvr>
    <a:masterClrMapping/>
  </p:clrMapOvr>
  <p:transition advTm="22262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</p:nvPr>
        </p:nvGraphicFramePr>
        <p:xfrm>
          <a:off x="467544" y="2204864"/>
          <a:ext cx="8229600" cy="4263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à coins arrondis 6"/>
          <p:cNvSpPr/>
          <p:nvPr/>
        </p:nvSpPr>
        <p:spPr>
          <a:xfrm>
            <a:off x="2411760" y="548680"/>
            <a:ext cx="6048672" cy="1584176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NOTRE EQUIPE</a:t>
            </a:r>
            <a:endParaRPr lang="fr-FR" sz="4000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pic>
        <p:nvPicPr>
          <p:cNvPr id="8" name="Image 7" descr="Sans titre - 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51525" y="257377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custDataLst>
      <p:tags r:id="rId1"/>
    </p:custDataLst>
  </p:cSld>
  <p:clrMapOvr>
    <a:masterClrMapping/>
  </p:clrMapOvr>
  <p:transition advTm="1592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Espace réservé du contenu 5"/>
          <p:cNvGraphicFramePr>
            <a:graphicFrameLocks noGrp="1"/>
          </p:cNvGraphicFramePr>
          <p:nvPr>
            <p:ph idx="1"/>
          </p:nvPr>
        </p:nvGraphicFramePr>
        <p:xfrm>
          <a:off x="611560" y="1916832"/>
          <a:ext cx="3888000" cy="43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Graphique 4"/>
          <p:cNvGraphicFramePr/>
          <p:nvPr/>
        </p:nvGraphicFramePr>
        <p:xfrm>
          <a:off x="4788024" y="1916832"/>
          <a:ext cx="3888000" cy="43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9" name="Rectangle à coins arrondis 8"/>
          <p:cNvSpPr/>
          <p:nvPr/>
        </p:nvSpPr>
        <p:spPr>
          <a:xfrm>
            <a:off x="1619672" y="476672"/>
            <a:ext cx="6552728" cy="1008112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2">
                    <a:lumMod val="75000"/>
                  </a:schemeClr>
                </a:solidFill>
                <a:latin typeface="Dungeon" pitchFamily="82" charset="0"/>
              </a:rPr>
              <a:t>Nos chiffres d’affaires sur 3 ans</a:t>
            </a:r>
            <a:endParaRPr lang="fr-FR" sz="2800" dirty="0">
              <a:solidFill>
                <a:schemeClr val="accent2">
                  <a:lumMod val="75000"/>
                </a:schemeClr>
              </a:solidFill>
              <a:latin typeface="Dungeon" pitchFamily="82" charset="0"/>
            </a:endParaRPr>
          </a:p>
        </p:txBody>
      </p:sp>
      <p:pic>
        <p:nvPicPr>
          <p:cNvPr id="10" name="Image 9" descr="Sans titre - 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5" y="257377"/>
            <a:ext cx="1075847" cy="1086525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custDataLst>
      <p:tags r:id="rId1"/>
    </p:custDataLst>
  </p:cSld>
  <p:clrMapOvr>
    <a:masterClrMapping/>
  </p:clrMapOvr>
  <p:transition advTm="22198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5" grpId="0">
        <p:bldAsOne/>
      </p:bldGraphic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LOGO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9583" y="1992465"/>
            <a:ext cx="2844834" cy="2873071"/>
          </a:xfrm>
          <a:prstGeom prst="rect">
            <a:avLst/>
          </a:prstGeom>
        </p:spPr>
      </p:pic>
      <p:sp>
        <p:nvSpPr>
          <p:cNvPr id="10" name="Rectangle à coins arrondis 9"/>
          <p:cNvSpPr/>
          <p:nvPr/>
        </p:nvSpPr>
        <p:spPr>
          <a:xfrm>
            <a:off x="2087724" y="4941168"/>
            <a:ext cx="4968552" cy="1512168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Adresse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 : </a:t>
            </a:r>
            <a:r>
              <a:rPr lang="fr-FR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6 </a:t>
            </a:r>
            <a:r>
              <a:rPr lang="fr-FR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BIS </a:t>
            </a:r>
            <a:r>
              <a:rPr lang="fr-FR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RUE 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DU PORT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Tél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. : 06.01.00.00.00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E-mail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 : vendélou@gmail.com</a:t>
            </a:r>
          </a:p>
          <a:p>
            <a:pPr algn="ctr"/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Site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 </a:t>
            </a:r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internet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  <a:latin typeface="Dungeon" pitchFamily="82" charset="0"/>
              </a:rPr>
              <a:t> : www.vendélou.fr</a:t>
            </a:r>
            <a:endParaRPr lang="fr-FR" dirty="0">
              <a:solidFill>
                <a:schemeClr val="accent1">
                  <a:lumMod val="50000"/>
                </a:schemeClr>
              </a:solidFill>
              <a:latin typeface="Dungeon" pitchFamily="82" charset="0"/>
            </a:endParaRPr>
          </a:p>
        </p:txBody>
      </p:sp>
      <p:sp>
        <p:nvSpPr>
          <p:cNvPr id="11" name="Rectangle à coins arrondis 10"/>
          <p:cNvSpPr/>
          <p:nvPr/>
        </p:nvSpPr>
        <p:spPr>
          <a:xfrm>
            <a:off x="683568" y="404664"/>
            <a:ext cx="7776864" cy="1080120"/>
          </a:xfrm>
          <a:prstGeom prst="roundRect">
            <a:avLst/>
          </a:prstGeom>
          <a:ln>
            <a:solidFill>
              <a:schemeClr val="accent1">
                <a:lumMod val="50000"/>
              </a:schemeClr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N’hésitez pas à nous contacter pour tout renseignement complémentaire</a:t>
            </a:r>
          </a:p>
          <a:p>
            <a:pPr algn="ctr"/>
            <a:r>
              <a:rPr lang="fr-FR" sz="2000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A bientôt</a:t>
            </a:r>
            <a:endParaRPr lang="fr-FR" sz="2000" dirty="0">
              <a:solidFill>
                <a:schemeClr val="accent2">
                  <a:lumMod val="50000"/>
                </a:schemeClr>
              </a:solidFill>
              <a:latin typeface="Dungeo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2257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LOGO22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900273" y="1046343"/>
            <a:ext cx="5343454" cy="4765314"/>
          </a:xfrm>
        </p:spPr>
      </p:pic>
      <p:sp>
        <p:nvSpPr>
          <p:cNvPr id="6" name="ZoneTexte 5"/>
          <p:cNvSpPr txBox="1"/>
          <p:nvPr/>
        </p:nvSpPr>
        <p:spPr>
          <a:xfrm rot="19823126">
            <a:off x="77420" y="2630242"/>
            <a:ext cx="8774448" cy="1323439"/>
          </a:xfrm>
          <a:custGeom>
            <a:avLst/>
            <a:gdLst>
              <a:gd name="connsiteX0" fmla="*/ 0 w 9718769"/>
              <a:gd name="connsiteY0" fmla="*/ 0 h 1323439"/>
              <a:gd name="connsiteX1" fmla="*/ 9718769 w 9718769"/>
              <a:gd name="connsiteY1" fmla="*/ 0 h 1323439"/>
              <a:gd name="connsiteX2" fmla="*/ 9718769 w 9718769"/>
              <a:gd name="connsiteY2" fmla="*/ 1323439 h 1323439"/>
              <a:gd name="connsiteX3" fmla="*/ 0 w 9718769"/>
              <a:gd name="connsiteY3" fmla="*/ 1323439 h 1323439"/>
              <a:gd name="connsiteX4" fmla="*/ 0 w 9718769"/>
              <a:gd name="connsiteY4" fmla="*/ 0 h 1323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18769" h="1323439">
                <a:moveTo>
                  <a:pt x="0" y="0"/>
                </a:moveTo>
                <a:lnTo>
                  <a:pt x="9718769" y="0"/>
                </a:lnTo>
                <a:lnTo>
                  <a:pt x="9718769" y="1323439"/>
                </a:lnTo>
                <a:lnTo>
                  <a:pt x="0" y="132343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28575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4000" b="1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</a:rPr>
              <a:t>L’AGENCE VEND</a:t>
            </a:r>
            <a:r>
              <a:rPr lang="fr-FR" sz="4000" b="1" dirty="0" smtClean="0">
                <a:solidFill>
                  <a:schemeClr val="accent2">
                    <a:lumMod val="50000"/>
                  </a:schemeClr>
                </a:solidFill>
                <a:latin typeface="Vrinda"/>
                <a:cs typeface="Vrinda"/>
              </a:rPr>
              <a:t>É</a:t>
            </a:r>
            <a:r>
              <a:rPr lang="fr-FR" sz="4000" b="1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  <a:cs typeface="Vrinda"/>
              </a:rPr>
              <a:t>LOU</a:t>
            </a:r>
          </a:p>
          <a:p>
            <a:pPr algn="ctr"/>
            <a:r>
              <a:rPr lang="fr-FR" sz="4000" b="1" dirty="0" smtClean="0">
                <a:solidFill>
                  <a:schemeClr val="accent2">
                    <a:lumMod val="50000"/>
                  </a:schemeClr>
                </a:solidFill>
                <a:latin typeface="Dungeon" pitchFamily="82" charset="0"/>
                <a:cs typeface="Vrinda"/>
              </a:rPr>
              <a:t>S’OCCUPE DE TOUT POUR VOUS</a:t>
            </a:r>
            <a:endParaRPr lang="fr-FR" sz="4000" b="1" dirty="0" smtClean="0">
              <a:solidFill>
                <a:schemeClr val="accent2">
                  <a:lumMod val="50000"/>
                </a:schemeClr>
              </a:solidFill>
              <a:latin typeface="Vrinda"/>
              <a:cs typeface="Vrinda"/>
            </a:endParaRPr>
          </a:p>
        </p:txBody>
      </p:sp>
    </p:spTree>
    <p:custDataLst>
      <p:tags r:id="rId1"/>
    </p:custDataLst>
  </p:cSld>
  <p:clrMapOvr>
    <a:masterClrMapping/>
  </p:clrMapOvr>
  <p:transition advTm="145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0.9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8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7|2.1|2.8|1.1|3.4|1.3|3.6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8|4|1.3|3.3|1|3.5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|3.4|1.2|3.4|1.1|3.7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1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7|6.4|1|1.4|1.1|1.9|3.5|3.6|3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7|6.3|1.6|1.5|1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7|1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0.8|5.4|3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2|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2.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671</TotalTime>
  <Words>192</Words>
  <Application>Microsoft Office PowerPoint</Application>
  <PresentationFormat>Affichage à l'écran (4:3)</PresentationFormat>
  <Paragraphs>66</Paragraphs>
  <Slides>12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Papier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AGENCE VENDETLOUE</dc:title>
  <dc:creator>Beline</dc:creator>
  <cp:lastModifiedBy>Beline</cp:lastModifiedBy>
  <cp:revision>148</cp:revision>
  <dcterms:created xsi:type="dcterms:W3CDTF">2011-09-13T14:20:31Z</dcterms:created>
  <dcterms:modified xsi:type="dcterms:W3CDTF">2012-02-15T04:17:51Z</dcterms:modified>
</cp:coreProperties>
</file>