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6" r:id="rId4"/>
    <p:sldId id="269" r:id="rId5"/>
    <p:sldId id="270" r:id="rId6"/>
    <p:sldId id="272" r:id="rId7"/>
    <p:sldId id="271" r:id="rId8"/>
    <p:sldId id="273" r:id="rId9"/>
    <p:sldId id="265" r:id="rId10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706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57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18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2981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818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806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726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287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058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413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69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305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FF4C00"/>
            </a:gs>
            <a:gs pos="25000">
              <a:srgbClr val="FFF200"/>
            </a:gs>
            <a:gs pos="43000">
              <a:srgbClr val="FF7A00"/>
            </a:gs>
            <a:gs pos="74000">
              <a:srgbClr val="FF0300"/>
            </a:gs>
            <a:gs pos="87000">
              <a:srgbClr val="4D0808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CBE51-212E-4505-B229-663BC35EEC24}" type="datetimeFigureOut">
              <a:rPr lang="fr-FR" smtClean="0"/>
              <a:t>26/02/2012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A1B25-8A2D-4E23-95D7-F73E209E070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3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13" Type="http://schemas.openxmlformats.org/officeDocument/2006/relationships/image" Target="../media/image16.jpg"/><Relationship Id="rId3" Type="http://schemas.openxmlformats.org/officeDocument/2006/relationships/image" Target="../media/image2.gif"/><Relationship Id="rId7" Type="http://schemas.openxmlformats.org/officeDocument/2006/relationships/image" Target="../media/image10.jpg"/><Relationship Id="rId12" Type="http://schemas.openxmlformats.org/officeDocument/2006/relationships/image" Target="../media/image15.jpg"/><Relationship Id="rId17" Type="http://schemas.openxmlformats.org/officeDocument/2006/relationships/image" Target="../media/image20.jpg"/><Relationship Id="rId2" Type="http://schemas.openxmlformats.org/officeDocument/2006/relationships/image" Target="../media/image1.gif"/><Relationship Id="rId16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4.jpg"/><Relationship Id="rId5" Type="http://schemas.openxmlformats.org/officeDocument/2006/relationships/image" Target="../media/image8.jpg"/><Relationship Id="rId15" Type="http://schemas.openxmlformats.org/officeDocument/2006/relationships/image" Target="../media/image18.jpg"/><Relationship Id="rId10" Type="http://schemas.openxmlformats.org/officeDocument/2006/relationships/image" Target="../media/image13.jpg"/><Relationship Id="rId4" Type="http://schemas.openxmlformats.org/officeDocument/2006/relationships/image" Target="../media/image5.gif"/><Relationship Id="rId9" Type="http://schemas.openxmlformats.org/officeDocument/2006/relationships/image" Target="../media/image12.jpg"/><Relationship Id="rId1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g"/><Relationship Id="rId18" Type="http://schemas.openxmlformats.org/officeDocument/2006/relationships/image" Target="../media/image36.jpg"/><Relationship Id="rId3" Type="http://schemas.openxmlformats.org/officeDocument/2006/relationships/image" Target="../media/image2.gif"/><Relationship Id="rId7" Type="http://schemas.openxmlformats.org/officeDocument/2006/relationships/image" Target="../media/image25.jpeg"/><Relationship Id="rId12" Type="http://schemas.openxmlformats.org/officeDocument/2006/relationships/image" Target="../media/image30.jpg"/><Relationship Id="rId17" Type="http://schemas.openxmlformats.org/officeDocument/2006/relationships/image" Target="../media/image35.jpg"/><Relationship Id="rId2" Type="http://schemas.openxmlformats.org/officeDocument/2006/relationships/image" Target="../media/image1.gif"/><Relationship Id="rId16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2.gif"/><Relationship Id="rId15" Type="http://schemas.openxmlformats.org/officeDocument/2006/relationships/image" Target="../media/image33.jpg"/><Relationship Id="rId10" Type="http://schemas.openxmlformats.org/officeDocument/2006/relationships/image" Target="../media/image28.jpeg"/><Relationship Id="rId4" Type="http://schemas.openxmlformats.org/officeDocument/2006/relationships/image" Target="../media/image21.gif"/><Relationship Id="rId9" Type="http://schemas.openxmlformats.org/officeDocument/2006/relationships/image" Target="../media/image27.jpeg"/><Relationship Id="rId14" Type="http://schemas.openxmlformats.org/officeDocument/2006/relationships/image" Target="../media/image3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gif"/><Relationship Id="rId7" Type="http://schemas.openxmlformats.org/officeDocument/2006/relationships/image" Target="../media/image41.jpeg"/><Relationship Id="rId12" Type="http://schemas.openxmlformats.org/officeDocument/2006/relationships/image" Target="../media/image4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7.gif"/><Relationship Id="rId9" Type="http://schemas.openxmlformats.org/officeDocument/2006/relationships/image" Target="../media/image4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47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6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770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823">
        <p14:vortex dir="r"/>
        <p:sndAc>
          <p:stSnd>
            <p:snd r:embed="rId2" name="Orquesta de Guitarras de Barcelona.wav"/>
          </p:stSnd>
        </p:sndAc>
      </p:transition>
    </mc:Choice>
    <mc:Fallback>
      <p:transition spd="slow" advTm="20823">
        <p:fade/>
        <p:sndAc>
          <p:stSnd>
            <p:snd r:embed="rId2" name="Orquesta de Guitarras de Barcel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9552" y="411510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smtClean="0">
                <a:solidFill>
                  <a:schemeClr val="tx2"/>
                </a:solidFill>
                <a:latin typeface="Brush Script MT" pitchFamily="66" charset="0"/>
              </a:rPr>
              <a:t>Présentation de nos Amis Tangérois, Résident en  Espagne</a:t>
            </a:r>
            <a:endParaRPr lang="fr-FR" sz="4000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2879812" y="1642769"/>
            <a:ext cx="3384376" cy="2997041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6055815" y="3795886"/>
            <a:ext cx="2592288" cy="1015663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Suite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661">
        <p14:ripple/>
      </p:transition>
    </mc:Choice>
    <mc:Fallback xmlns="">
      <p:transition spd="slow" advTm="506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1000"/>
                            </p:stCondLst>
                            <p:childTnLst>
                              <p:par>
                                <p:cTn id="5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6" grpId="1"/>
      <p:bldP spid="7" grpId="0" animBg="1"/>
      <p:bldP spid="4" grpId="0"/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55679"/>
            <a:ext cx="8668935" cy="479233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67544" y="411510"/>
            <a:ext cx="8208912" cy="646331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3600" smtClean="0">
                <a:solidFill>
                  <a:srgbClr val="FFFF00"/>
                </a:solidFill>
                <a:latin typeface="Brush Script MT" pitchFamily="66" charset="0"/>
              </a:rPr>
              <a:t>Continuons avec les Tangérois résidents en Andalousie</a:t>
            </a:r>
            <a:endParaRPr lang="fr-FR" sz="36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7614"/>
            <a:ext cx="1440160" cy="142385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125395"/>
            <a:ext cx="2232248" cy="16720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ZoneTexte 7"/>
          <p:cNvSpPr txBox="1"/>
          <p:nvPr/>
        </p:nvSpPr>
        <p:spPr>
          <a:xfrm>
            <a:off x="5364088" y="1039219"/>
            <a:ext cx="33123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mtClean="0">
                <a:solidFill>
                  <a:srgbClr val="FFFF00"/>
                </a:solidFill>
                <a:latin typeface="Brush Script MT" pitchFamily="66" charset="0"/>
              </a:rPr>
              <a:t>Joaquin a juste traversé le détroit pour venir s’installer, ici à Los cortijillos, Los Barrios, près d’Algésiras/Cadix</a:t>
            </a:r>
            <a:endParaRPr lang="fr-FR" sz="20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362243"/>
            <a:ext cx="3312368" cy="24842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0009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94064">
        <p14:glitter pattern="hexagon"/>
      </p:transition>
    </mc:Choice>
    <mc:Fallback xmlns="">
      <p:transition spd="slow" advTm="940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55680"/>
            <a:ext cx="8668935" cy="479233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3446"/>
            <a:ext cx="1440160" cy="1423856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9662"/>
            <a:ext cx="1855339" cy="1391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63838"/>
            <a:ext cx="1846467" cy="1360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Organigramme : Multidocument 7"/>
          <p:cNvSpPr/>
          <p:nvPr/>
        </p:nvSpPr>
        <p:spPr>
          <a:xfrm>
            <a:off x="3419872" y="483518"/>
            <a:ext cx="5256584" cy="4392488"/>
          </a:xfrm>
          <a:prstGeom prst="flowChartMultidocumen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Organigramme : Multidocument 8"/>
          <p:cNvSpPr/>
          <p:nvPr/>
        </p:nvSpPr>
        <p:spPr>
          <a:xfrm>
            <a:off x="3419872" y="483518"/>
            <a:ext cx="5256584" cy="4392488"/>
          </a:xfrm>
          <a:prstGeom prst="flowChartMultidocumen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Organigramme : Multidocument 9"/>
          <p:cNvSpPr/>
          <p:nvPr/>
        </p:nvSpPr>
        <p:spPr>
          <a:xfrm>
            <a:off x="3347864" y="483518"/>
            <a:ext cx="5328592" cy="4392488"/>
          </a:xfrm>
          <a:prstGeom prst="flowChartMultidocumen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Multidocument 10"/>
          <p:cNvSpPr/>
          <p:nvPr/>
        </p:nvSpPr>
        <p:spPr>
          <a:xfrm>
            <a:off x="3347864" y="483518"/>
            <a:ext cx="5328592" cy="4392488"/>
          </a:xfrm>
          <a:prstGeom prst="flowChartMultidocumen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Multidocument 11"/>
          <p:cNvSpPr/>
          <p:nvPr/>
        </p:nvSpPr>
        <p:spPr>
          <a:xfrm>
            <a:off x="3347864" y="483518"/>
            <a:ext cx="5328592" cy="4392487"/>
          </a:xfrm>
          <a:prstGeom prst="flowChartMultidocumen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Multidocument 12"/>
          <p:cNvSpPr/>
          <p:nvPr/>
        </p:nvSpPr>
        <p:spPr>
          <a:xfrm>
            <a:off x="3347864" y="483518"/>
            <a:ext cx="5328592" cy="4392487"/>
          </a:xfrm>
          <a:prstGeom prst="flowChartMultidocumen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Organigramme : Multidocument 13"/>
          <p:cNvSpPr/>
          <p:nvPr/>
        </p:nvSpPr>
        <p:spPr>
          <a:xfrm>
            <a:off x="3347864" y="483517"/>
            <a:ext cx="5400600" cy="4392487"/>
          </a:xfrm>
          <a:prstGeom prst="flowChartMultidocumen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Organigramme : Multidocument 14"/>
          <p:cNvSpPr/>
          <p:nvPr/>
        </p:nvSpPr>
        <p:spPr>
          <a:xfrm>
            <a:off x="3347864" y="483518"/>
            <a:ext cx="5400600" cy="4392486"/>
          </a:xfrm>
          <a:prstGeom prst="flowChartMultidocumen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Organigramme : Multidocument 15"/>
          <p:cNvSpPr/>
          <p:nvPr/>
        </p:nvSpPr>
        <p:spPr>
          <a:xfrm>
            <a:off x="3347864" y="483517"/>
            <a:ext cx="5400600" cy="4392489"/>
          </a:xfrm>
          <a:prstGeom prst="flowChartMultidocumen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Organigramme : Multidocument 16"/>
          <p:cNvSpPr/>
          <p:nvPr/>
        </p:nvSpPr>
        <p:spPr>
          <a:xfrm>
            <a:off x="3347864" y="483517"/>
            <a:ext cx="5400600" cy="4392487"/>
          </a:xfrm>
          <a:prstGeom prst="flowChartMultidocumen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Parchemin vertical 17"/>
          <p:cNvSpPr/>
          <p:nvPr/>
        </p:nvSpPr>
        <p:spPr>
          <a:xfrm>
            <a:off x="4585124" y="422031"/>
            <a:ext cx="3060340" cy="4417969"/>
          </a:xfrm>
          <a:prstGeom prst="verticalScroll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517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91929">
        <p14:honeycomb/>
      </p:transition>
    </mc:Choice>
    <mc:Fallback xmlns="">
      <p:transition spd="slow" advTm="919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0"/>
                            </p:stCondLst>
                            <p:childTnLst>
                              <p:par>
                                <p:cTn id="51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000"/>
                            </p:stCondLst>
                            <p:childTnLst>
                              <p:par>
                                <p:cTn id="64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4000"/>
                            </p:stCondLst>
                            <p:childTnLst>
                              <p:par>
                                <p:cTn id="77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1000"/>
                            </p:stCondLst>
                            <p:childTnLst>
                              <p:par>
                                <p:cTn id="90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8000"/>
                            </p:stCondLst>
                            <p:childTnLst>
                              <p:par>
                                <p:cTn id="103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5000"/>
                            </p:stCondLst>
                            <p:childTnLst>
                              <p:par>
                                <p:cTn id="116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2000"/>
                            </p:stCondLst>
                            <p:childTnLst>
                              <p:par>
                                <p:cTn id="129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9000"/>
                            </p:stCondLst>
                            <p:childTnLst>
                              <p:par>
                                <p:cTn id="142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6000"/>
                            </p:stCondLst>
                            <p:childTnLst>
                              <p:par>
                                <p:cTn id="155" presetID="3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4" y="155679"/>
            <a:ext cx="8668935" cy="479233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03548" y="267494"/>
            <a:ext cx="8136904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Marbella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987824" y="1285497"/>
            <a:ext cx="3024336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Résidence de </a:t>
            </a:r>
            <a:endParaRPr lang="fr-FR" sz="40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44" y="1308085"/>
            <a:ext cx="1623692" cy="160531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308085"/>
            <a:ext cx="1623692" cy="160531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Organigramme : Bande perforée 8"/>
          <p:cNvSpPr/>
          <p:nvPr/>
        </p:nvSpPr>
        <p:spPr>
          <a:xfrm>
            <a:off x="2555776" y="2110741"/>
            <a:ext cx="4104456" cy="2765266"/>
          </a:xfrm>
          <a:prstGeom prst="flowChartPunchedTap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949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8788">
        <p14:shred/>
      </p:transition>
    </mc:Choice>
    <mc:Fallback xmlns="">
      <p:transition spd="slow" advTm="88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6" grpId="0"/>
      <p:bldP spid="6" grpId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4" y="155679"/>
            <a:ext cx="8668935" cy="479233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98503"/>
            <a:ext cx="1623692" cy="160531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764" y="1498503"/>
            <a:ext cx="1623692" cy="160531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Arrondir un rectangle avec un coin diagonal 6"/>
          <p:cNvSpPr/>
          <p:nvPr/>
        </p:nvSpPr>
        <p:spPr>
          <a:xfrm>
            <a:off x="467544" y="267494"/>
            <a:ext cx="2016224" cy="1152128"/>
          </a:xfrm>
          <a:prstGeom prst="round2Diag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Arrondir un rectangle avec un coin diagonal 7"/>
          <p:cNvSpPr/>
          <p:nvPr/>
        </p:nvSpPr>
        <p:spPr>
          <a:xfrm>
            <a:off x="3455876" y="267494"/>
            <a:ext cx="2016224" cy="1152128"/>
          </a:xfrm>
          <a:prstGeom prst="round2Diag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Arrondir un rectangle avec un coin diagonal 8"/>
          <p:cNvSpPr/>
          <p:nvPr/>
        </p:nvSpPr>
        <p:spPr>
          <a:xfrm>
            <a:off x="6660232" y="249584"/>
            <a:ext cx="2016224" cy="1152128"/>
          </a:xfrm>
          <a:prstGeom prst="round2DiagRect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Arrondir un rectangle avec un coin diagonal 9"/>
          <p:cNvSpPr/>
          <p:nvPr/>
        </p:nvSpPr>
        <p:spPr>
          <a:xfrm>
            <a:off x="467544" y="3750833"/>
            <a:ext cx="2016224" cy="1152128"/>
          </a:xfrm>
          <a:prstGeom prst="round2Diag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Arrondir un rectangle avec un coin diagonal 10"/>
          <p:cNvSpPr/>
          <p:nvPr/>
        </p:nvSpPr>
        <p:spPr>
          <a:xfrm>
            <a:off x="3455876" y="3750833"/>
            <a:ext cx="2016224" cy="1152128"/>
          </a:xfrm>
          <a:prstGeom prst="round2Diag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Arrondir un rectangle avec un coin diagonal 11"/>
          <p:cNvSpPr/>
          <p:nvPr/>
        </p:nvSpPr>
        <p:spPr>
          <a:xfrm>
            <a:off x="6660232" y="3720169"/>
            <a:ext cx="2016224" cy="1152128"/>
          </a:xfrm>
          <a:prstGeom prst="round2DiagRect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Arrondir un rectangle avec un coin diagonal 12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Arrondir un rectangle avec un coin diagonal 13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Arrondir un rectangle avec un coin diagonal 14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Arrondir un rectangle avec un coin diagonal 15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Arrondir un rectangle avec un coin diagonal 16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Arrondir un rectangle avec un coin diagonal 17"/>
          <p:cNvSpPr/>
          <p:nvPr/>
        </p:nvSpPr>
        <p:spPr>
          <a:xfrm>
            <a:off x="2771800" y="1639440"/>
            <a:ext cx="3384376" cy="1940422"/>
          </a:xfrm>
          <a:prstGeom prst="round2DiagRect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Arrondir un rectangle avec un coin diagonal 18"/>
          <p:cNvSpPr/>
          <p:nvPr/>
        </p:nvSpPr>
        <p:spPr>
          <a:xfrm>
            <a:off x="2771800" y="1643480"/>
            <a:ext cx="3384376" cy="1940422"/>
          </a:xfrm>
          <a:prstGeom prst="round2DiagRect">
            <a:avLst>
              <a:gd name="adj1" fmla="val 15579"/>
              <a:gd name="adj2" fmla="val 0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32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71917">
        <p14:switch dir="r"/>
      </p:transition>
    </mc:Choice>
    <mc:Fallback xmlns="">
      <p:transition spd="slow" advTm="71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000"/>
                            </p:stCondLst>
                            <p:childTnLst>
                              <p:par>
                                <p:cTn id="5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0"/>
                            </p:stCondLst>
                            <p:childTnLst>
                              <p:par>
                                <p:cTn id="7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000"/>
                            </p:stCondLst>
                            <p:childTnLst>
                              <p:par>
                                <p:cTn id="77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8000"/>
                            </p:stCondLst>
                            <p:childTnLst>
                              <p:par>
                                <p:cTn id="88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4000"/>
                            </p:stCondLst>
                            <p:childTnLst>
                              <p:par>
                                <p:cTn id="99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0000"/>
                            </p:stCondLst>
                            <p:childTnLst>
                              <p:par>
                                <p:cTn id="110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46000"/>
                            </p:stCondLst>
                            <p:childTnLst>
                              <p:par>
                                <p:cTn id="121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2000"/>
                            </p:stCondLst>
                            <p:childTnLst>
                              <p:par>
                                <p:cTn id="132" presetID="31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4" y="155679"/>
            <a:ext cx="8668935" cy="4792333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683568" y="267494"/>
            <a:ext cx="7920880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Celticmd" pitchFamily="34" charset="0"/>
              </a:rPr>
              <a:t>Fuengirola</a:t>
            </a:r>
            <a:endParaRPr lang="fr-FR" sz="40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951820" y="1131590"/>
            <a:ext cx="3024336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FF00"/>
                </a:solidFill>
                <a:latin typeface="Brush Script MT" pitchFamily="66" charset="0"/>
              </a:rPr>
              <a:t>Résidence de </a:t>
            </a:r>
            <a:endParaRPr lang="fr-FR" sz="40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31606"/>
            <a:ext cx="1947292" cy="1925247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Ruban vers le bas 8"/>
          <p:cNvSpPr/>
          <p:nvPr/>
        </p:nvSpPr>
        <p:spPr>
          <a:xfrm>
            <a:off x="3131840" y="2067694"/>
            <a:ext cx="5472608" cy="2664296"/>
          </a:xfrm>
          <a:prstGeom prst="ribbon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46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2500">
        <p14:doors dir="vert"/>
      </p:transition>
    </mc:Choice>
    <mc:Fallback xmlns="">
      <p:transition spd="slow" advTm="82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000"/>
                            </p:stCondLst>
                            <p:childTnLst>
                              <p:par>
                                <p:cTn id="3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  <p:bldP spid="7" grpId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4" y="155679"/>
            <a:ext cx="8668935" cy="479233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71" y="1589221"/>
            <a:ext cx="1947292" cy="1925247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Parchemin horizontal 5"/>
          <p:cNvSpPr/>
          <p:nvPr/>
        </p:nvSpPr>
        <p:spPr>
          <a:xfrm>
            <a:off x="467544" y="267494"/>
            <a:ext cx="2232248" cy="1321727"/>
          </a:xfrm>
          <a:prstGeom prst="horizontalScroll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Parchemin horizontal 6"/>
          <p:cNvSpPr/>
          <p:nvPr/>
        </p:nvSpPr>
        <p:spPr>
          <a:xfrm>
            <a:off x="3347864" y="267491"/>
            <a:ext cx="2232248" cy="1321727"/>
          </a:xfrm>
          <a:prstGeom prst="horizontalScroll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Parchemin horizontal 7"/>
          <p:cNvSpPr/>
          <p:nvPr/>
        </p:nvSpPr>
        <p:spPr>
          <a:xfrm>
            <a:off x="6228184" y="267494"/>
            <a:ext cx="2232248" cy="1321727"/>
          </a:xfrm>
          <a:prstGeom prst="horizontalScroll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uban vers le haut 8"/>
          <p:cNvSpPr/>
          <p:nvPr/>
        </p:nvSpPr>
        <p:spPr>
          <a:xfrm>
            <a:off x="2699792" y="2211710"/>
            <a:ext cx="2448272" cy="1152128"/>
          </a:xfrm>
          <a:prstGeom prst="ribbon2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uban vers le haut 9"/>
          <p:cNvSpPr/>
          <p:nvPr/>
        </p:nvSpPr>
        <p:spPr>
          <a:xfrm>
            <a:off x="6012160" y="2211710"/>
            <a:ext cx="2448272" cy="1152128"/>
          </a:xfrm>
          <a:prstGeom prst="ribbon2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rganigramme : Bande perforée 10"/>
          <p:cNvSpPr/>
          <p:nvPr/>
        </p:nvSpPr>
        <p:spPr>
          <a:xfrm>
            <a:off x="521419" y="3738538"/>
            <a:ext cx="2124497" cy="1152128"/>
          </a:xfrm>
          <a:prstGeom prst="flowChartPunchedTap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Organigramme : Bande perforée 11"/>
          <p:cNvSpPr/>
          <p:nvPr/>
        </p:nvSpPr>
        <p:spPr>
          <a:xfrm>
            <a:off x="3401739" y="3738538"/>
            <a:ext cx="2124497" cy="1152128"/>
          </a:xfrm>
          <a:prstGeom prst="flowChartPunchedTap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Organigramme : Bande perforée 12"/>
          <p:cNvSpPr/>
          <p:nvPr/>
        </p:nvSpPr>
        <p:spPr>
          <a:xfrm>
            <a:off x="6282059" y="3738538"/>
            <a:ext cx="2124497" cy="1152128"/>
          </a:xfrm>
          <a:prstGeom prst="flowChartPunchedTap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61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3840">
        <p:checker/>
      </p:transition>
    </mc:Choice>
    <mc:Fallback xmlns="">
      <p:transition spd="slow" advTm="5384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000"/>
                            </p:stCondLst>
                            <p:childTnLst>
                              <p:par>
                                <p:cTn id="68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520" y="1639440"/>
            <a:ext cx="84249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Celticmd" pitchFamily="34" charset="0"/>
              </a:rPr>
              <a:t>España</a:t>
            </a:r>
            <a:endParaRPr lang="fr-FR" sz="8000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Celticmd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5" y="195486"/>
            <a:ext cx="8596927" cy="47525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76440" y="26749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smtClean="0">
                <a:solidFill>
                  <a:srgbClr val="FFFF00"/>
                </a:solidFill>
                <a:latin typeface="Brush Script MT" pitchFamily="66" charset="0"/>
              </a:rPr>
              <a:t>Prochainement d’Autres</a:t>
            </a:r>
            <a:endParaRPr lang="fr-FR" sz="60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44524" y="2337219"/>
            <a:ext cx="5040560" cy="136815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215951"/>
              </a:avLst>
            </a:prstTxWarp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Celticmd" pitchFamily="34" charset="0"/>
              </a:rPr>
              <a:t>Tangerois Dans le Monde</a:t>
            </a:r>
            <a:endParaRPr lang="fr-FR">
              <a:solidFill>
                <a:srgbClr val="FFFF00"/>
              </a:solidFill>
              <a:latin typeface="Celticmd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15766"/>
            <a:ext cx="1656184" cy="167361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393588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5348489" y="3867894"/>
            <a:ext cx="2987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</a:p>
          <a:p>
            <a:pPr algn="ctr"/>
            <a:r>
              <a:rPr lang="fr-FR" smtClean="0">
                <a:solidFill>
                  <a:srgbClr val="FFC000"/>
                </a:solidFill>
                <a:latin typeface="Brush Script MT" pitchFamily="66" charset="0"/>
              </a:rPr>
              <a:t>Février 2012</a:t>
            </a:r>
            <a:endParaRPr lang="fr-FR">
              <a:solidFill>
                <a:srgbClr val="FFC000"/>
              </a:solidFill>
              <a:latin typeface="Brush Script MT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652" y="3194039"/>
            <a:ext cx="694208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0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7073">
        <p:blinds dir="vert"/>
        <p:sndAc>
          <p:stSnd loop="1">
            <p:snd r:embed="rId2" name="Orquesta de Guitarras de Barcelona.wav"/>
          </p:stSnd>
        </p:sndAc>
      </p:transition>
    </mc:Choice>
    <mc:Fallback>
      <p:transition spd="slow" advTm="27073">
        <p:blinds dir="vert"/>
        <p:sndAc>
          <p:stSnd loop="1">
            <p:snd r:embed="rId2" name="Orquesta de Guitarras de Barcel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  <p:bldP spid="9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1959</TotalTime>
  <Words>71</Words>
  <Application>Microsoft Office PowerPoint</Application>
  <PresentationFormat>Affichage à l'écran (16:9)</PresentationFormat>
  <Paragraphs>22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75</cp:revision>
  <dcterms:created xsi:type="dcterms:W3CDTF">2012-02-19T23:06:19Z</dcterms:created>
  <dcterms:modified xsi:type="dcterms:W3CDTF">2012-02-26T18:41:37Z</dcterms:modified>
</cp:coreProperties>
</file>