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24/02/12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     Limousin vert pays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             de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           l’eau            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76" y="5190960"/>
            <a:ext cx="7196328" cy="98755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                                 Haute Vienne , Corrèze , creuse </a:t>
            </a:r>
          </a:p>
          <a:p>
            <a:endParaRPr lang="fr-FR" dirty="0"/>
          </a:p>
          <a:p>
            <a:r>
              <a:rPr lang="fr-FR" sz="1600" dirty="0" smtClean="0"/>
              <a:t>     Musique </a:t>
            </a:r>
            <a:r>
              <a:rPr lang="fr-FR" sz="1600" dirty="0" smtClean="0"/>
              <a:t>;</a:t>
            </a:r>
            <a:r>
              <a:rPr lang="fr-FR" sz="1600" dirty="0"/>
              <a:t> </a:t>
            </a:r>
            <a:r>
              <a:rPr lang="fr-FR" sz="1600" dirty="0" err="1" smtClean="0"/>
              <a:t>Coéli</a:t>
            </a:r>
            <a:r>
              <a:rPr lang="fr-FR" sz="1600" dirty="0" smtClean="0"/>
              <a:t> ,ensemble </a:t>
            </a:r>
            <a:r>
              <a:rPr lang="fr-FR" sz="1600" dirty="0" err="1" smtClean="0"/>
              <a:t>barroque</a:t>
            </a:r>
            <a:r>
              <a:rPr lang="fr-FR" sz="1600" dirty="0" smtClean="0"/>
              <a:t> de LIMOGES </a:t>
            </a:r>
            <a:r>
              <a:rPr lang="fr-FR" sz="1600" dirty="0" smtClean="0"/>
              <a:t> </a:t>
            </a:r>
            <a:r>
              <a:rPr lang="fr-FR" sz="1600" dirty="0" smtClean="0"/>
              <a:t>………. </a:t>
            </a:r>
          </a:p>
          <a:p>
            <a:endParaRPr lang="fr-FR" sz="1400" dirty="0"/>
          </a:p>
          <a:p>
            <a:endParaRPr lang="fr-FR" dirty="0"/>
          </a:p>
        </p:txBody>
      </p:sp>
      <p:pic>
        <p:nvPicPr>
          <p:cNvPr id="4" name="10 Coeli Enarrant (Psaume 18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376" y="81667"/>
            <a:ext cx="603368" cy="6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00">
        <p14:reveal/>
      </p:transition>
    </mc:Choice>
    <mc:Fallback xmlns="">
      <p:transition xmlns:p14="http://schemas.microsoft.com/office/powerpoint/2010/main" spd="slow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Vienne</a:t>
            </a:r>
            <a:br>
              <a:rPr lang="fr-FR" dirty="0" smtClean="0"/>
            </a:br>
            <a:r>
              <a:rPr lang="fr-FR" sz="2800" dirty="0" smtClean="0"/>
              <a:t>Tantôt sage , tantôt folle …</a:t>
            </a:r>
            <a:endParaRPr lang="fr-FR" dirty="0"/>
          </a:p>
        </p:txBody>
      </p:sp>
      <p:pic>
        <p:nvPicPr>
          <p:cNvPr id="5" name="Image 4" descr="100_1742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111" y="1790443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témoignages de la foi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           </a:t>
            </a:r>
            <a:r>
              <a:rPr lang="fr-FR" sz="2400" dirty="0" smtClean="0"/>
              <a:t>Église de St Hilaire Haute Vienne</a:t>
            </a:r>
            <a:endParaRPr lang="fr-FR" dirty="0"/>
          </a:p>
        </p:txBody>
      </p:sp>
      <p:pic>
        <p:nvPicPr>
          <p:cNvPr id="5" name="Espace réservé pour une image  4" descr="st hilaire _s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4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Ses fermettes imposantes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St Léonard de </a:t>
            </a:r>
            <a:r>
              <a:rPr lang="fr-FR" dirty="0" err="1" smtClean="0"/>
              <a:t>Nobla</a:t>
            </a:r>
            <a:r>
              <a:rPr lang="fr-FR" dirty="0" err="1"/>
              <a:t>t</a:t>
            </a:r>
            <a:r>
              <a:rPr lang="fr-FR" dirty="0" smtClean="0"/>
              <a:t> ( Haute Vienne)</a:t>
            </a:r>
            <a:endParaRPr lang="fr-FR" dirty="0"/>
          </a:p>
        </p:txBody>
      </p:sp>
      <p:pic>
        <p:nvPicPr>
          <p:cNvPr id="5" name="Espace réservé pour une image  4" descr="100_1906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02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cathédrale </a:t>
            </a:r>
            <a:r>
              <a:rPr lang="fr-FR" dirty="0"/>
              <a:t>S</a:t>
            </a:r>
            <a:r>
              <a:rPr lang="fr-FR" dirty="0" smtClean="0"/>
              <a:t>t Étienne</a:t>
            </a:r>
            <a:br>
              <a:rPr lang="fr-FR" dirty="0" smtClean="0"/>
            </a:br>
            <a:r>
              <a:rPr lang="fr-FR" dirty="0" smtClean="0"/>
              <a:t>Limoges</a:t>
            </a:r>
            <a:endParaRPr lang="fr-FR" dirty="0"/>
          </a:p>
        </p:txBody>
      </p:sp>
      <p:pic>
        <p:nvPicPr>
          <p:cNvPr id="3" name="Image 2" descr="100_1861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793" y="1827429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vie culturelle et contemporaine</a:t>
            </a:r>
            <a:endParaRPr lang="fr-FR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Espace réservé pour une image  4" descr="100_1830_s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Bibliothèque multimédias de limoges 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BIENTÔT CHEZ NOUS	</a:t>
            </a:r>
            <a:endParaRPr lang="fr-FR" dirty="0"/>
          </a:p>
        </p:txBody>
      </p:sp>
      <p:pic>
        <p:nvPicPr>
          <p:cNvPr id="3" name="Image 2" descr="champignon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2362200"/>
            <a:ext cx="1905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eveal/>
      </p:transition>
    </mc:Choice>
    <mc:Fallback xmlns="">
      <p:transition xmlns:p14="http://schemas.microsoft.com/office/powerpoint/2010/main" spd="slow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Paisibles paysages boisés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                                   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</a:t>
            </a:r>
            <a:r>
              <a:rPr lang="fr-FR" sz="2000" dirty="0" smtClean="0"/>
              <a:t>ET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                  PROMENADES ENCHANTÉES             </a:t>
            </a:r>
            <a:endParaRPr lang="fr-FR" dirty="0"/>
          </a:p>
        </p:txBody>
      </p:sp>
      <p:pic>
        <p:nvPicPr>
          <p:cNvPr id="5" name="Espace réservé pour une image  4" descr="100_1817_s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77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Ruisseaux secrètement cachés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          Jouant de leurs claires mélodies aquatiques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 descr="100_1733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441" y="1771607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Escapades au monde des bruissements et parfums</a:t>
            </a:r>
            <a:endParaRPr lang="fr-FR" dirty="0"/>
          </a:p>
        </p:txBody>
      </p:sp>
      <p:pic>
        <p:nvPicPr>
          <p:cNvPr id="8" name="Espace réservé du contenu 7" descr="100_178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24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Joie du regard</a:t>
            </a:r>
            <a:br>
              <a:rPr lang="fr-FR" dirty="0" smtClean="0"/>
            </a:br>
            <a:r>
              <a:rPr lang="fr-FR" dirty="0" smtClean="0"/>
              <a:t>plongeant dans les vallons</a:t>
            </a:r>
            <a:endParaRPr lang="fr-FR" dirty="0"/>
          </a:p>
        </p:txBody>
      </p:sp>
      <p:pic>
        <p:nvPicPr>
          <p:cNvPr id="6" name="Image 5" descr="corrèze_s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23" y="1765785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Étangs bleus alanguis au soleil</a:t>
            </a:r>
            <a:endParaRPr lang="fr-FR" dirty="0"/>
          </a:p>
        </p:txBody>
      </p:sp>
      <p:pic>
        <p:nvPicPr>
          <p:cNvPr id="5" name="Image 4" descr="100_1784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101" y="1876747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Rencontres insolites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173" y="2305959"/>
            <a:ext cx="7612064" cy="405832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     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SPARASSIS CRISPA</a:t>
            </a:r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 descr="100_0182_m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719" y="2784973"/>
            <a:ext cx="5715348" cy="37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eveal/>
      </p:transition>
    </mc:Choice>
    <mc:Fallback xmlns="">
      <p:transition xmlns:p14="http://schemas.microsoft.com/office/powerpoint/2010/main" spd="slow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Surprise du fin gourmet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          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</a:t>
            </a:r>
            <a:r>
              <a:rPr lang="fr-FR" sz="2400" dirty="0" smtClean="0"/>
              <a:t>AGROCYBE DU PEUPLIER</a:t>
            </a:r>
            <a:r>
              <a:rPr lang="fr-FR" dirty="0" smtClean="0"/>
              <a:t>        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</a:t>
            </a:r>
            <a:endParaRPr lang="fr-FR" dirty="0"/>
          </a:p>
        </p:txBody>
      </p:sp>
      <p:pic>
        <p:nvPicPr>
          <p:cNvPr id="5" name="Espace réservé pour une image  4" descr="pivoulade_s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95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flore exceptionnelle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Nymphaea</a:t>
            </a:r>
            <a:r>
              <a:rPr lang="fr-FR" dirty="0" smtClean="0"/>
              <a:t> alba</a:t>
            </a:r>
            <a:endParaRPr lang="fr-FR" dirty="0"/>
          </a:p>
        </p:txBody>
      </p:sp>
      <p:pic>
        <p:nvPicPr>
          <p:cNvPr id="7" name="Espace réservé pour une image  6" descr="100_1630_s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6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417</TotalTime>
  <Words>121</Words>
  <Application>Microsoft Macintosh PowerPoint</Application>
  <PresentationFormat>Présentation à l'écran (4:3)</PresentationFormat>
  <Paragraphs>32</Paragraphs>
  <Slides>15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Habitat</vt:lpstr>
      <vt:lpstr>      Limousin vert pays                        de                      l’eau               </vt:lpstr>
      <vt:lpstr>Paisibles paysages boisés</vt:lpstr>
      <vt:lpstr>Ruisseaux secrètement cachés</vt:lpstr>
      <vt:lpstr>Escapades au monde des bruissements et parfums</vt:lpstr>
      <vt:lpstr>Joie du regard plongeant dans les vallons</vt:lpstr>
      <vt:lpstr>Étangs bleus alanguis au soleil</vt:lpstr>
      <vt:lpstr>Rencontres insolites</vt:lpstr>
      <vt:lpstr> Surprise du fin gourmet</vt:lpstr>
      <vt:lpstr>Une flore exceptionnelle</vt:lpstr>
      <vt:lpstr>La Vienne Tantôt sage , tantôt folle …</vt:lpstr>
      <vt:lpstr>Les témoignages de la foi</vt:lpstr>
      <vt:lpstr>Ses fermettes imposantes</vt:lpstr>
      <vt:lpstr>La cathédrale St Étienne Limoges</vt:lpstr>
      <vt:lpstr>La vie culturelle et contemporaine</vt:lpstr>
      <vt:lpstr>À BIENTÔT CHEZ NOUS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Limousin vert pays                        de                      l’eau               </dc:title>
  <dc:creator>Catherine Richard</dc:creator>
  <cp:lastModifiedBy>Catherine Richard</cp:lastModifiedBy>
  <cp:revision>39</cp:revision>
  <dcterms:created xsi:type="dcterms:W3CDTF">2012-02-19T13:32:47Z</dcterms:created>
  <dcterms:modified xsi:type="dcterms:W3CDTF">2012-02-24T10:28:07Z</dcterms:modified>
</cp:coreProperties>
</file>