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3" r:id="rId27"/>
    <p:sldId id="281" r:id="rId28"/>
    <p:sldId id="284" r:id="rId29"/>
    <p:sldId id="285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40" autoAdjust="0"/>
    <p:restoredTop sz="91398" autoAdjust="0"/>
  </p:normalViewPr>
  <p:slideViewPr>
    <p:cSldViewPr>
      <p:cViewPr>
        <p:scale>
          <a:sx n="50" d="100"/>
          <a:sy n="50" d="100"/>
        </p:scale>
        <p:origin x="-1932" y="-4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18D657-35A3-43EF-82D9-08554C784848}" type="datetimeFigureOut">
              <a:rPr lang="fr-FR" smtClean="0"/>
              <a:pPr/>
              <a:t>17/02/2012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2F79A6-A7B4-47AB-99F4-D30F78392E8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F79A6-A7B4-47AB-99F4-D30F78392E8C}" type="slidenum">
              <a:rPr lang="fr-FR" smtClean="0"/>
              <a:pPr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F79A6-A7B4-47AB-99F4-D30F78392E8C}" type="slidenum">
              <a:rPr lang="fr-FR" smtClean="0"/>
              <a:pPr/>
              <a:t>19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E8087-5584-4C9C-98EF-684701E5EFA6}" type="datetimeFigureOut">
              <a:rPr lang="fr-FR" smtClean="0"/>
              <a:pPr/>
              <a:t>17/02/2012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8033C-18D2-4FF2-A905-E5E6748A28F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E8087-5584-4C9C-98EF-684701E5EFA6}" type="datetimeFigureOut">
              <a:rPr lang="fr-FR" smtClean="0"/>
              <a:pPr/>
              <a:t>17/02/2012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8033C-18D2-4FF2-A905-E5E6748A28F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E8087-5584-4C9C-98EF-684701E5EFA6}" type="datetimeFigureOut">
              <a:rPr lang="fr-FR" smtClean="0"/>
              <a:pPr/>
              <a:t>17/02/2012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8033C-18D2-4FF2-A905-E5E6748A28F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E8087-5584-4C9C-98EF-684701E5EFA6}" type="datetimeFigureOut">
              <a:rPr lang="fr-FR" smtClean="0"/>
              <a:pPr/>
              <a:t>17/02/2012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8033C-18D2-4FF2-A905-E5E6748A28F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E8087-5584-4C9C-98EF-684701E5EFA6}" type="datetimeFigureOut">
              <a:rPr lang="fr-FR" smtClean="0"/>
              <a:pPr/>
              <a:t>17/02/2012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8033C-18D2-4FF2-A905-E5E6748A28F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E8087-5584-4C9C-98EF-684701E5EFA6}" type="datetimeFigureOut">
              <a:rPr lang="fr-FR" smtClean="0"/>
              <a:pPr/>
              <a:t>17/02/2012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8033C-18D2-4FF2-A905-E5E6748A28F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E8087-5584-4C9C-98EF-684701E5EFA6}" type="datetimeFigureOut">
              <a:rPr lang="fr-FR" smtClean="0"/>
              <a:pPr/>
              <a:t>17/02/2012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8033C-18D2-4FF2-A905-E5E6748A28F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E8087-5584-4C9C-98EF-684701E5EFA6}" type="datetimeFigureOut">
              <a:rPr lang="fr-FR" smtClean="0"/>
              <a:pPr/>
              <a:t>17/02/2012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8033C-18D2-4FF2-A905-E5E6748A28F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E8087-5584-4C9C-98EF-684701E5EFA6}" type="datetimeFigureOut">
              <a:rPr lang="fr-FR" smtClean="0"/>
              <a:pPr/>
              <a:t>17/02/2012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8033C-18D2-4FF2-A905-E5E6748A28F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E8087-5584-4C9C-98EF-684701E5EFA6}" type="datetimeFigureOut">
              <a:rPr lang="fr-FR" smtClean="0"/>
              <a:pPr/>
              <a:t>17/02/2012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8033C-18D2-4FF2-A905-E5E6748A28F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E8087-5584-4C9C-98EF-684701E5EFA6}" type="datetimeFigureOut">
              <a:rPr lang="fr-FR" smtClean="0"/>
              <a:pPr/>
              <a:t>17/02/2012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8033C-18D2-4FF2-A905-E5E6748A28F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0E8087-5584-4C9C-98EF-684701E5EFA6}" type="datetimeFigureOut">
              <a:rPr lang="fr-FR" smtClean="0"/>
              <a:pPr/>
              <a:t>17/02/2012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78033C-18D2-4FF2-A905-E5E6748A28F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Rhum'uald\Desktop\tempo\DSCN1959.avi" TargetMode="Externa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Rhum'uald\Desktop\tempo\DSCN1960.avi" TargetMode="Externa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1.jpeg"/><Relationship Id="rId7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Rhum'uald\Desktop\tempo\DSCN2307.avi" TargetMode="Externa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10" Type="http://schemas.openxmlformats.org/officeDocument/2006/relationships/image" Target="../media/image30.pn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13" Type="http://schemas.openxmlformats.org/officeDocument/2006/relationships/image" Target="../media/image44.jpeg"/><Relationship Id="rId18" Type="http://schemas.openxmlformats.org/officeDocument/2006/relationships/image" Target="../media/image49.jpeg"/><Relationship Id="rId3" Type="http://schemas.openxmlformats.org/officeDocument/2006/relationships/image" Target="../media/image1.jpeg"/><Relationship Id="rId21" Type="http://schemas.openxmlformats.org/officeDocument/2006/relationships/image" Target="../media/image52.jpeg"/><Relationship Id="rId7" Type="http://schemas.openxmlformats.org/officeDocument/2006/relationships/image" Target="../media/image38.jpeg"/><Relationship Id="rId12" Type="http://schemas.openxmlformats.org/officeDocument/2006/relationships/image" Target="../media/image43.jpeg"/><Relationship Id="rId17" Type="http://schemas.openxmlformats.org/officeDocument/2006/relationships/image" Target="../media/image48.jpe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47.jpeg"/><Relationship Id="rId20" Type="http://schemas.openxmlformats.org/officeDocument/2006/relationships/image" Target="../media/image51.jpeg"/><Relationship Id="rId1" Type="http://schemas.openxmlformats.org/officeDocument/2006/relationships/audio" Target="file:///C:\Users\Rhum'uald\Music\Dance%2090'\Baha%20Men%20-%20Who%20Let%20The%20Dogs%20Out%20(Original%20version)%20_%20Full%20HD%20_%201080p.mp3" TargetMode="External"/><Relationship Id="rId6" Type="http://schemas.openxmlformats.org/officeDocument/2006/relationships/image" Target="../media/image37.jpeg"/><Relationship Id="rId11" Type="http://schemas.openxmlformats.org/officeDocument/2006/relationships/image" Target="../media/image42.jpeg"/><Relationship Id="rId5" Type="http://schemas.openxmlformats.org/officeDocument/2006/relationships/image" Target="../media/image36.jpeg"/><Relationship Id="rId15" Type="http://schemas.openxmlformats.org/officeDocument/2006/relationships/image" Target="../media/image46.jpeg"/><Relationship Id="rId23" Type="http://schemas.openxmlformats.org/officeDocument/2006/relationships/image" Target="../media/image54.png"/><Relationship Id="rId10" Type="http://schemas.openxmlformats.org/officeDocument/2006/relationships/image" Target="../media/image41.jpeg"/><Relationship Id="rId19" Type="http://schemas.openxmlformats.org/officeDocument/2006/relationships/image" Target="../media/image50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Relationship Id="rId14" Type="http://schemas.openxmlformats.org/officeDocument/2006/relationships/image" Target="../media/image45.jpeg"/><Relationship Id="rId22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pic>
        <p:nvPicPr>
          <p:cNvPr id="7" name="Image 6" descr="Sans titre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20769336">
            <a:off x="526972" y="3623952"/>
            <a:ext cx="782364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Plus qu’un club</a:t>
            </a:r>
            <a:endParaRPr lang="fr-FR" sz="8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7544" y="0"/>
            <a:ext cx="8229882" cy="68634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8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2011</a:t>
            </a:r>
          </a:p>
          <a:p>
            <a:pPr algn="ctr"/>
            <a:endParaRPr lang="fr-FR" sz="8800" b="1" cap="all" spc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fr-FR" sz="8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Une année</a:t>
            </a:r>
          </a:p>
          <a:p>
            <a:pPr algn="ctr"/>
            <a:endParaRPr lang="fr-FR" sz="88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fr-FR" sz="8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exceptionnelle</a:t>
            </a:r>
            <a:endParaRPr lang="fr-FR" sz="8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1.08973 L -0.00903 0.0101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" y="-5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5576" y="2420888"/>
            <a:ext cx="7664662" cy="14889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8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RETROSPECTIVE</a:t>
            </a:r>
            <a:endParaRPr lang="fr-FR" sz="8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advClick="0" advTm="7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pic>
        <p:nvPicPr>
          <p:cNvPr id="3" name="Image 2" descr="dscf1147_612x459__llgakw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691680" y="1124744"/>
            <a:ext cx="5688632" cy="426647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 rot="20079658">
            <a:off x="210130" y="372638"/>
            <a:ext cx="206659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8800" b="1" cap="none" spc="0" dirty="0" smtClean="0">
                <a:ln/>
                <a:solidFill>
                  <a:schemeClr val="accent3"/>
                </a:solidFill>
                <a:effectLst/>
              </a:rPr>
              <a:t>U11</a:t>
            </a:r>
            <a:endParaRPr lang="fr-FR" sz="88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9512" y="5229200"/>
            <a:ext cx="5808193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Champion de secteur</a:t>
            </a:r>
            <a:endParaRPr lang="fr-FR" sz="5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3194" y="5996226"/>
            <a:ext cx="9030806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12 </a:t>
            </a:r>
            <a:r>
              <a:rPr lang="fr-FR" sz="50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ème</a:t>
            </a:r>
            <a:r>
              <a:rPr lang="fr-FR" sz="5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en finale départementale</a:t>
            </a:r>
            <a:endParaRPr lang="fr-FR" sz="5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5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pic>
        <p:nvPicPr>
          <p:cNvPr id="3" name="Image 2" descr="dscf1143_612x459__llgaon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547664" y="980728"/>
            <a:ext cx="6334472" cy="4750854"/>
          </a:xfrm>
          <a:prstGeom prst="rect">
            <a:avLst/>
          </a:prstGeom>
        </p:spPr>
      </p:pic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9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pic>
        <p:nvPicPr>
          <p:cNvPr id="3" name="Image 2" descr="dscf11562_612x459__llgaaa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331640" y="908720"/>
            <a:ext cx="6478488" cy="4858866"/>
          </a:xfrm>
          <a:prstGeom prst="rect">
            <a:avLst/>
          </a:prstGeom>
        </p:spPr>
      </p:pic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9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1368"/>
            <a:ext cx="9144000" cy="6856632"/>
          </a:xfrm>
          <a:prstGeom prst="rect">
            <a:avLst/>
          </a:prstGeom>
        </p:spPr>
      </p:pic>
      <p:pic>
        <p:nvPicPr>
          <p:cNvPr id="3" name="Image 2" descr="dscn2044_612x459__llnobc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1619672" y="1196752"/>
            <a:ext cx="5976664" cy="448249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 rot="20079658">
            <a:off x="210130" y="201238"/>
            <a:ext cx="206659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8800" b="1" cap="none" spc="0" dirty="0" smtClean="0">
                <a:ln/>
                <a:solidFill>
                  <a:schemeClr val="accent3"/>
                </a:solidFill>
                <a:effectLst/>
              </a:rPr>
              <a:t>U13</a:t>
            </a:r>
            <a:endParaRPr lang="fr-FR" sz="88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9512" y="4653136"/>
            <a:ext cx="5808193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Champion de secteur</a:t>
            </a:r>
            <a:endParaRPr lang="fr-FR" sz="5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3194" y="5996226"/>
            <a:ext cx="9030806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13 </a:t>
            </a:r>
            <a:r>
              <a:rPr lang="fr-FR" sz="50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ème</a:t>
            </a:r>
            <a:r>
              <a:rPr lang="fr-FR" sz="5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en finale départementale</a:t>
            </a:r>
            <a:endParaRPr lang="fr-FR" sz="5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9512" y="5301208"/>
            <a:ext cx="5564537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Accède en </a:t>
            </a:r>
            <a:r>
              <a:rPr lang="fr-FR" sz="50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Criterium</a:t>
            </a:r>
            <a:endParaRPr lang="fr-FR" sz="5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5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500"/>
                            </p:stCondLst>
                            <p:childTnLst>
                              <p:par>
                                <p:cTn id="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pic>
        <p:nvPicPr>
          <p:cNvPr id="3" name="Image 2" descr="dscn2017_612x459__llnpdo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403648" y="980728"/>
            <a:ext cx="6406480" cy="4804860"/>
          </a:xfrm>
          <a:prstGeom prst="rect">
            <a:avLst/>
          </a:prstGeom>
        </p:spPr>
      </p:pic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9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pic>
        <p:nvPicPr>
          <p:cNvPr id="3" name="Image 2" descr="dscn2021_612x459__llnp7y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403648" y="980728"/>
            <a:ext cx="6406480" cy="4804860"/>
          </a:xfrm>
          <a:prstGeom prst="rect">
            <a:avLst/>
          </a:prstGeom>
        </p:spPr>
      </p:pic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9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1368"/>
            <a:ext cx="9144000" cy="6856632"/>
          </a:xfrm>
          <a:prstGeom prst="rect">
            <a:avLst/>
          </a:prstGeom>
        </p:spPr>
      </p:pic>
      <p:pic>
        <p:nvPicPr>
          <p:cNvPr id="3" name="Image 2" descr="dscn15372_612x459__lcax3h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259632" y="980728"/>
            <a:ext cx="6744749" cy="505856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 rot="20079658">
            <a:off x="-228569" y="493024"/>
            <a:ext cx="44396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8800" b="1" cap="none" spc="0" dirty="0" smtClean="0">
                <a:ln/>
                <a:solidFill>
                  <a:schemeClr val="accent3"/>
                </a:solidFill>
                <a:effectLst/>
              </a:rPr>
              <a:t>Seniors 2</a:t>
            </a:r>
            <a:endParaRPr lang="fr-FR" sz="88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87624" y="5229200"/>
            <a:ext cx="4581703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Champion de D5</a:t>
            </a:r>
            <a:endParaRPr lang="fr-FR" sz="5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87624" y="5996226"/>
            <a:ext cx="3781806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Accède en D4</a:t>
            </a:r>
            <a:endParaRPr lang="fr-FR" sz="5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5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pic>
        <p:nvPicPr>
          <p:cNvPr id="3" name="Image 2" descr="dscn1523_612x459__lkq1py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475656" y="1124744"/>
            <a:ext cx="6190456" cy="4642842"/>
          </a:xfrm>
          <a:prstGeom prst="rect">
            <a:avLst/>
          </a:prstGeom>
        </p:spPr>
      </p:pic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9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pic>
        <p:nvPicPr>
          <p:cNvPr id="3" name="Image 2" descr="dscn1541_612x459__lcaw55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331640" y="908720"/>
            <a:ext cx="6406480" cy="4804860"/>
          </a:xfrm>
          <a:prstGeom prst="rect">
            <a:avLst/>
          </a:prstGeom>
        </p:spPr>
      </p:pic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9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pic>
        <p:nvPicPr>
          <p:cNvPr id="3" name="Image 2" descr="DSCN141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259632" y="980728"/>
            <a:ext cx="6804248" cy="510318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 rot="20079658">
            <a:off x="-228568" y="493024"/>
            <a:ext cx="443967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8800" b="1" cap="none" spc="0" dirty="0" smtClean="0">
                <a:ln/>
                <a:solidFill>
                  <a:schemeClr val="accent3"/>
                </a:solidFill>
                <a:effectLst/>
              </a:rPr>
              <a:t>Seniors 1</a:t>
            </a:r>
            <a:endParaRPr lang="fr-FR" sz="88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9632" y="5301208"/>
            <a:ext cx="3781806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Accède en D3</a:t>
            </a:r>
            <a:endParaRPr lang="fr-FR" sz="5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59632" y="5996226"/>
            <a:ext cx="7119706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3</a:t>
            </a:r>
            <a:r>
              <a:rPr lang="fr-FR" sz="5000" b="1" baseline="3000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ème</a:t>
            </a:r>
            <a:r>
              <a:rPr lang="fr-FR" sz="5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tour Coupe de France</a:t>
            </a:r>
            <a:endParaRPr lang="fr-FR" sz="5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pic>
        <p:nvPicPr>
          <p:cNvPr id="4" name="Image 3" descr="dscn1442_612x459__lcavz6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259632" y="980728"/>
            <a:ext cx="6696744" cy="5022558"/>
          </a:xfrm>
          <a:prstGeom prst="rect">
            <a:avLst/>
          </a:prstGeom>
        </p:spPr>
      </p:pic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9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pic>
        <p:nvPicPr>
          <p:cNvPr id="3" name="Image 2" descr="dscn1544_612x459__lkq20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331640" y="908720"/>
            <a:ext cx="6550496" cy="4912872"/>
          </a:xfrm>
          <a:prstGeom prst="rect">
            <a:avLst/>
          </a:prstGeom>
        </p:spPr>
      </p:pic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9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05613" y="0"/>
            <a:ext cx="8553752" cy="68634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8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UNE</a:t>
            </a:r>
          </a:p>
          <a:p>
            <a:pPr algn="ctr"/>
            <a:endParaRPr lang="fr-FR" sz="88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fr-FR" sz="8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Accession en d3</a:t>
            </a:r>
          </a:p>
          <a:p>
            <a:pPr algn="ctr"/>
            <a:endParaRPr lang="fr-FR" sz="88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fr-FR" sz="8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Tant attendue</a:t>
            </a:r>
            <a:endParaRPr lang="fr-FR" sz="8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1.08973 L -0.00903 0.0101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" y="-5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pic>
        <p:nvPicPr>
          <p:cNvPr id="5" name="DSCN1959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email"/>
          <a:stretch>
            <a:fillRect/>
          </a:stretch>
        </p:blipFill>
        <p:spPr>
          <a:xfrm>
            <a:off x="-1" y="980728"/>
            <a:ext cx="9184343" cy="5166193"/>
          </a:xfrm>
          <a:prstGeom prst="rect">
            <a:avLst/>
          </a:prstGeom>
        </p:spPr>
      </p:pic>
    </p:spTree>
  </p:cSld>
  <p:clrMapOvr>
    <a:masterClrMapping/>
  </p:clrMapOvr>
  <p:transition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73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mute="1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pic>
        <p:nvPicPr>
          <p:cNvPr id="5" name="DSCN1960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email"/>
          <a:stretch>
            <a:fillRect/>
          </a:stretch>
        </p:blipFill>
        <p:spPr>
          <a:xfrm>
            <a:off x="0" y="764704"/>
            <a:ext cx="9144000" cy="5143501"/>
          </a:xfrm>
          <a:prstGeom prst="rect">
            <a:avLst/>
          </a:prstGeom>
        </p:spPr>
      </p:pic>
    </p:spTree>
  </p:cSld>
  <p:clrMapOvr>
    <a:masterClrMapping/>
  </p:clrMapOvr>
  <p:transition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14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mute="1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20079658">
            <a:off x="-82642" y="1146483"/>
            <a:ext cx="5551456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000" b="1" cap="none" spc="0" dirty="0" smtClean="0">
                <a:ln/>
                <a:solidFill>
                  <a:schemeClr val="accent3"/>
                </a:solidFill>
                <a:effectLst/>
              </a:rPr>
              <a:t>Stage d’avant saison</a:t>
            </a:r>
            <a:endParaRPr lang="fr-FR" sz="5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05144" y="2967335"/>
            <a:ext cx="773372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PLOUHINEC (56)</a:t>
            </a:r>
            <a:endParaRPr lang="fr-FR" sz="8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6" name="Image 5" descr="101106_024059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762750" y="4648200"/>
            <a:ext cx="2381250" cy="2209800"/>
          </a:xfrm>
          <a:prstGeom prst="rect">
            <a:avLst/>
          </a:prstGeo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pic>
        <p:nvPicPr>
          <p:cNvPr id="4" name="Image 3" descr="DSCN224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55576" y="404664"/>
            <a:ext cx="4104456" cy="3078342"/>
          </a:xfrm>
          <a:prstGeom prst="rect">
            <a:avLst/>
          </a:prstGeom>
        </p:spPr>
      </p:pic>
      <p:pic>
        <p:nvPicPr>
          <p:cNvPr id="5" name="Image 4" descr="DSCN2244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2411760" y="1988840"/>
            <a:ext cx="3851920" cy="2888940"/>
          </a:xfrm>
          <a:prstGeom prst="rect">
            <a:avLst/>
          </a:prstGeom>
        </p:spPr>
      </p:pic>
      <p:pic>
        <p:nvPicPr>
          <p:cNvPr id="6" name="Image 5" descr="DSCN2257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683568" y="3789040"/>
            <a:ext cx="3419872" cy="2564904"/>
          </a:xfrm>
          <a:prstGeom prst="rect">
            <a:avLst/>
          </a:prstGeom>
        </p:spPr>
      </p:pic>
      <p:pic>
        <p:nvPicPr>
          <p:cNvPr id="7" name="Image 6" descr="DSCN2260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4644008" y="332656"/>
            <a:ext cx="4139952" cy="3104964"/>
          </a:xfrm>
          <a:prstGeom prst="rect">
            <a:avLst/>
          </a:prstGeom>
        </p:spPr>
      </p:pic>
      <p:pic>
        <p:nvPicPr>
          <p:cNvPr id="8" name="Image 7" descr="DSCN2274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5004048" y="3887670"/>
            <a:ext cx="3960440" cy="2970330"/>
          </a:xfrm>
          <a:prstGeom prst="rect">
            <a:avLst/>
          </a:prstGeom>
        </p:spPr>
      </p:pic>
    </p:spTree>
  </p:cSld>
  <p:clrMapOvr>
    <a:masterClrMapping/>
  </p:clrMapOvr>
  <p:transition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20079658">
            <a:off x="395666" y="1146483"/>
            <a:ext cx="4594848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000" b="1" cap="none" spc="0" dirty="0" smtClean="0">
                <a:ln/>
                <a:solidFill>
                  <a:schemeClr val="accent3"/>
                </a:solidFill>
                <a:effectLst/>
              </a:rPr>
              <a:t>Coupe de France</a:t>
            </a:r>
            <a:endParaRPr lang="fr-FR" sz="5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234687" y="2967335"/>
            <a:ext cx="961340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LA BELLE AVENTURE</a:t>
            </a:r>
            <a:endParaRPr lang="fr-FR" sz="8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5" name="Image 4" descr="logo-coupe-france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732240" y="4623948"/>
            <a:ext cx="2411760" cy="2234052"/>
          </a:xfrm>
          <a:prstGeom prst="rect">
            <a:avLst/>
          </a:prstGeom>
        </p:spPr>
      </p:pic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pic>
        <p:nvPicPr>
          <p:cNvPr id="3" name="Image 2" descr="DSCN229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23528" y="332656"/>
            <a:ext cx="3672408" cy="2754306"/>
          </a:xfrm>
          <a:prstGeom prst="rect">
            <a:avLst/>
          </a:prstGeom>
        </p:spPr>
      </p:pic>
      <p:pic>
        <p:nvPicPr>
          <p:cNvPr id="4" name="Image 3" descr="DSCN2304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148064" y="332656"/>
            <a:ext cx="3707904" cy="2780928"/>
          </a:xfrm>
          <a:prstGeom prst="rect">
            <a:avLst/>
          </a:prstGeom>
        </p:spPr>
      </p:pic>
      <p:pic>
        <p:nvPicPr>
          <p:cNvPr id="5" name="Image 4" descr="DSCN2311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683568" y="2564904"/>
            <a:ext cx="3563888" cy="2672916"/>
          </a:xfrm>
          <a:prstGeom prst="rect">
            <a:avLst/>
          </a:prstGeom>
        </p:spPr>
      </p:pic>
      <p:pic>
        <p:nvPicPr>
          <p:cNvPr id="6" name="Image 5" descr="DSCN2324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4860032" y="2636912"/>
            <a:ext cx="3456384" cy="2592288"/>
          </a:xfrm>
          <a:prstGeom prst="rect">
            <a:avLst/>
          </a:prstGeom>
        </p:spPr>
      </p:pic>
      <p:pic>
        <p:nvPicPr>
          <p:cNvPr id="7" name="Image 6" descr="DSCN2310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251520" y="4149080"/>
            <a:ext cx="3347864" cy="2510898"/>
          </a:xfrm>
          <a:prstGeom prst="rect">
            <a:avLst/>
          </a:prstGeom>
        </p:spPr>
      </p:pic>
      <p:pic>
        <p:nvPicPr>
          <p:cNvPr id="8" name="Image 7" descr="DSCN2341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5580112" y="4113076"/>
            <a:ext cx="3275856" cy="2456892"/>
          </a:xfrm>
          <a:prstGeom prst="rect">
            <a:avLst/>
          </a:prstGeom>
        </p:spPr>
      </p:pic>
    </p:spTree>
  </p:cSld>
  <p:clrMapOvr>
    <a:masterClrMapping/>
  </p:clrMapOvr>
  <p:transition advClick="0" advTm="4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0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pic>
        <p:nvPicPr>
          <p:cNvPr id="3" name="Image 2" descr="DSCN2291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23528" y="332656"/>
            <a:ext cx="3672408" cy="2754306"/>
          </a:xfrm>
          <a:prstGeom prst="rect">
            <a:avLst/>
          </a:prstGeom>
        </p:spPr>
      </p:pic>
      <p:pic>
        <p:nvPicPr>
          <p:cNvPr id="4" name="Image 3" descr="DSCN2304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5148064" y="332656"/>
            <a:ext cx="3707904" cy="2780928"/>
          </a:xfrm>
          <a:prstGeom prst="rect">
            <a:avLst/>
          </a:prstGeom>
        </p:spPr>
      </p:pic>
      <p:pic>
        <p:nvPicPr>
          <p:cNvPr id="5" name="Image 4" descr="DSCN2311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83568" y="2564904"/>
            <a:ext cx="3563888" cy="2672916"/>
          </a:xfrm>
          <a:prstGeom prst="rect">
            <a:avLst/>
          </a:prstGeom>
        </p:spPr>
      </p:pic>
      <p:pic>
        <p:nvPicPr>
          <p:cNvPr id="6" name="Image 5" descr="DSCN2324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4860032" y="2636912"/>
            <a:ext cx="3456384" cy="2592288"/>
          </a:xfrm>
          <a:prstGeom prst="rect">
            <a:avLst/>
          </a:prstGeom>
        </p:spPr>
      </p:pic>
      <p:pic>
        <p:nvPicPr>
          <p:cNvPr id="7" name="Image 6" descr="DSCN2310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251520" y="4149080"/>
            <a:ext cx="3347864" cy="2510898"/>
          </a:xfrm>
          <a:prstGeom prst="rect">
            <a:avLst/>
          </a:prstGeom>
        </p:spPr>
      </p:pic>
      <p:pic>
        <p:nvPicPr>
          <p:cNvPr id="8" name="Image 7" descr="DSCN2341.JPG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5580112" y="4113076"/>
            <a:ext cx="3275856" cy="2456892"/>
          </a:xfrm>
          <a:prstGeom prst="rect">
            <a:avLst/>
          </a:prstGeom>
        </p:spPr>
      </p:pic>
      <p:pic>
        <p:nvPicPr>
          <p:cNvPr id="10" name="DSCN2307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10" cstate="email"/>
          <a:stretch>
            <a:fillRect/>
          </a:stretch>
        </p:blipFill>
        <p:spPr>
          <a:xfrm>
            <a:off x="0" y="908720"/>
            <a:ext cx="9144000" cy="5143501"/>
          </a:xfrm>
          <a:prstGeom prst="rect">
            <a:avLst/>
          </a:prstGeom>
        </p:spPr>
      </p:pic>
    </p:spTree>
  </p:cSld>
  <p:clrMapOvr>
    <a:masterClrMapping/>
  </p:clrMapOvr>
  <p:transition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82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3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44452" y="0"/>
            <a:ext cx="6476068" cy="68634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8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des</a:t>
            </a:r>
          </a:p>
          <a:p>
            <a:pPr algn="ctr"/>
            <a:endParaRPr lang="fr-FR" sz="8800" b="1" cap="all" spc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fr-FR" sz="8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faits</a:t>
            </a:r>
          </a:p>
          <a:p>
            <a:pPr algn="ctr"/>
            <a:endParaRPr lang="fr-FR" sz="88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fr-FR" sz="8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marquants</a:t>
            </a:r>
            <a:endParaRPr lang="fr-FR" sz="8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1.08973 L -0.00903 0.0101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" y="-5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31339" y="1268760"/>
            <a:ext cx="562070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Une soirée</a:t>
            </a:r>
          </a:p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choucroute</a:t>
            </a:r>
          </a:p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très réussie</a:t>
            </a:r>
            <a:endParaRPr lang="fr-FR" sz="8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1.08973 L -0.00903 0.0101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" y="-5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47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66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180528" y="836712"/>
            <a:ext cx="9757223" cy="513986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79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Victoire des seniors</a:t>
            </a:r>
          </a:p>
          <a:p>
            <a:pPr algn="ctr"/>
            <a:r>
              <a:rPr lang="fr-FR" sz="79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 consolante</a:t>
            </a:r>
          </a:p>
          <a:p>
            <a:pPr algn="ctr"/>
            <a:r>
              <a:rPr lang="fr-FR" sz="79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des tournois</a:t>
            </a:r>
          </a:p>
          <a:p>
            <a:pPr algn="ctr"/>
            <a:r>
              <a:rPr lang="fr-FR" sz="79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 </a:t>
            </a:r>
            <a:r>
              <a:rPr lang="fr-FR" sz="79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Bédée</a:t>
            </a:r>
            <a:r>
              <a:rPr lang="fr-FR" sz="79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et </a:t>
            </a:r>
            <a:r>
              <a:rPr lang="fr-FR" sz="79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Plouasne</a:t>
            </a:r>
            <a:r>
              <a:rPr lang="fr-FR" sz="79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fr-FR" sz="79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1.08973 L -0.00903 0.0101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" y="-5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47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27392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8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Election</a:t>
            </a:r>
          </a:p>
          <a:p>
            <a:pPr algn="ctr"/>
            <a:r>
              <a:rPr lang="fr-FR" sz="8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du nouveau bureau</a:t>
            </a:r>
          </a:p>
        </p:txBody>
      </p:sp>
      <p:pic>
        <p:nvPicPr>
          <p:cNvPr id="4" name="Image 3" descr="2011-06-24 22.10.29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123728" y="2780928"/>
            <a:ext cx="4860032" cy="3645024"/>
          </a:xfrm>
          <a:prstGeom prst="rect">
            <a:avLst/>
          </a:prstGeom>
        </p:spPr>
      </p:pic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1.08973 L -0.00903 0.0101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" y="-5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8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47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7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47664" y="836712"/>
            <a:ext cx="6041846" cy="55092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Engagement</a:t>
            </a:r>
          </a:p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d’une</a:t>
            </a:r>
          </a:p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</a:t>
            </a:r>
            <a:r>
              <a:rPr lang="fr-FR" sz="8800" b="1" spc="50" baseline="300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ème</a:t>
            </a:r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équipe</a:t>
            </a:r>
          </a:p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senior</a:t>
            </a:r>
            <a:endParaRPr lang="fr-FR" sz="8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1.08973 L -0.00903 0.0101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" y="-5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47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56420" y="1268760"/>
            <a:ext cx="5970545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Les U13</a:t>
            </a:r>
          </a:p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évoluent</a:t>
            </a:r>
          </a:p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 critérium</a:t>
            </a:r>
            <a:endParaRPr lang="fr-FR" sz="8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1.08973 L -0.00903 0.0101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" y="-5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47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93611" y="1268760"/>
            <a:ext cx="589616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Opération</a:t>
            </a:r>
          </a:p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 un club,</a:t>
            </a:r>
          </a:p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maillot »</a:t>
            </a:r>
            <a:endParaRPr lang="fr-FR" sz="8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Image 3" descr="Stev U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stevn m.gif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med.gif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0" y="1124744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1.08973 L -0.00903 0.0101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" y="-5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8" presetID="19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000"/>
                            </p:stCondLst>
                            <p:childTnLst>
                              <p:par>
                                <p:cTn id="23" presetID="2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0"/>
                            </p:stCondLst>
                            <p:childTnLst>
                              <p:par>
                                <p:cTn id="28" presetID="19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0"/>
                            </p:stCondLst>
                            <p:childTnLst>
                              <p:par>
                                <p:cTn id="33" presetID="2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93611" y="1268760"/>
            <a:ext cx="589616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Opération</a:t>
            </a:r>
          </a:p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 un club,</a:t>
            </a:r>
          </a:p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maillot »</a:t>
            </a:r>
            <a:endParaRPr lang="fr-FR" sz="8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Image 3" descr="Stev U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-2772816" y="0"/>
            <a:ext cx="9144000" cy="6858000"/>
          </a:xfrm>
          <a:prstGeom prst="rect">
            <a:avLst/>
          </a:prstGeom>
        </p:spPr>
      </p:pic>
      <p:pic>
        <p:nvPicPr>
          <p:cNvPr id="5" name="Image 4" descr="stevn m.gif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275856" y="0"/>
            <a:ext cx="9144000" cy="6858000"/>
          </a:xfrm>
          <a:prstGeom prst="rect">
            <a:avLst/>
          </a:prstGeom>
        </p:spPr>
      </p:pic>
      <p:pic>
        <p:nvPicPr>
          <p:cNvPr id="6" name="Image 5" descr="med.gif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0" y="126876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7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33552" y="0"/>
            <a:ext cx="5097870" cy="68634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8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des</a:t>
            </a:r>
          </a:p>
          <a:p>
            <a:pPr algn="ctr"/>
            <a:endParaRPr lang="fr-FR" sz="8800" b="1" cap="all" spc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fr-FR" sz="8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dates</a:t>
            </a:r>
          </a:p>
          <a:p>
            <a:pPr algn="ctr"/>
            <a:endParaRPr lang="fr-FR" sz="88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fr-FR" sz="8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 retenir</a:t>
            </a:r>
            <a:endParaRPr lang="fr-FR" sz="8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1.08973 L -0.00903 0.0101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" y="-5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1368"/>
            <a:ext cx="9144000" cy="68566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2307" y="1268760"/>
            <a:ext cx="6518772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24 mars 2012</a:t>
            </a:r>
          </a:p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soirée</a:t>
            </a:r>
          </a:p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choucroute</a:t>
            </a:r>
          </a:p>
        </p:txBody>
      </p:sp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1.08973 L -0.00903 0.0101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" y="-5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47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1368"/>
            <a:ext cx="9144000" cy="68566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65560" y="1268760"/>
            <a:ext cx="5952270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16 mai 2012</a:t>
            </a:r>
          </a:p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tournoi</a:t>
            </a:r>
          </a:p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vétéran</a:t>
            </a:r>
          </a:p>
        </p:txBody>
      </p:sp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1.08973 L -0.00903 0.0101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" y="-5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47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1368"/>
            <a:ext cx="9144000" cy="68566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39672" y="1268760"/>
            <a:ext cx="5404043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9 juin 2012</a:t>
            </a:r>
          </a:p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tournoi</a:t>
            </a:r>
          </a:p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jeune</a:t>
            </a:r>
          </a:p>
        </p:txBody>
      </p:sp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1.08973 L -0.00903 0.0101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" y="-5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47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1368"/>
            <a:ext cx="9144000" cy="68566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50330" y="1268760"/>
            <a:ext cx="5982728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 juin 2012</a:t>
            </a:r>
          </a:p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tournoi</a:t>
            </a:r>
          </a:p>
          <a:p>
            <a:pPr algn="ctr"/>
            <a:r>
              <a:rPr lang="fr-F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senior</a:t>
            </a:r>
          </a:p>
        </p:txBody>
      </p:sp>
    </p:spTree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1.08973 L -0.00903 0.0101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" y="-5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47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usson AS saint pern landujan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684"/>
            <a:ext cx="9144000" cy="68566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5576" y="2420888"/>
            <a:ext cx="766466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6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ILS NOUS FONT CONFIANCE</a:t>
            </a:r>
            <a:endParaRPr lang="fr-FR" sz="6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4" name="Image 3" descr="morel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251521" y="188641"/>
            <a:ext cx="2016223" cy="1140261"/>
          </a:xfrm>
          <a:prstGeom prst="rect">
            <a:avLst/>
          </a:prstGeom>
        </p:spPr>
      </p:pic>
      <p:pic>
        <p:nvPicPr>
          <p:cNvPr id="5" name="Image 4" descr="BH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>
          <a:xfrm>
            <a:off x="2483768" y="188641"/>
            <a:ext cx="1988679" cy="1152128"/>
          </a:xfrm>
          <a:prstGeom prst="rect">
            <a:avLst/>
          </a:prstGeom>
        </p:spPr>
      </p:pic>
      <p:pic>
        <p:nvPicPr>
          <p:cNvPr id="6" name="Image 5" descr="orée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4716016" y="260648"/>
            <a:ext cx="2138420" cy="1008112"/>
          </a:xfrm>
          <a:prstGeom prst="rect">
            <a:avLst/>
          </a:prstGeom>
        </p:spPr>
      </p:pic>
      <p:pic>
        <p:nvPicPr>
          <p:cNvPr id="7" name="Image 6" descr="emeraude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6999744" y="188640"/>
            <a:ext cx="2144256" cy="1102760"/>
          </a:xfrm>
          <a:prstGeom prst="rect">
            <a:avLst/>
          </a:prstGeom>
        </p:spPr>
      </p:pic>
      <p:pic>
        <p:nvPicPr>
          <p:cNvPr id="8" name="Image 7" descr="gougeon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251520" y="1556792"/>
            <a:ext cx="2016224" cy="950506"/>
          </a:xfrm>
          <a:prstGeom prst="rect">
            <a:avLst/>
          </a:prstGeom>
        </p:spPr>
      </p:pic>
      <p:pic>
        <p:nvPicPr>
          <p:cNvPr id="9" name="Image 8" descr="fruitier.jpg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2627784" y="1484784"/>
            <a:ext cx="1656184" cy="1082614"/>
          </a:xfrm>
          <a:prstGeom prst="rect">
            <a:avLst/>
          </a:prstGeom>
        </p:spPr>
      </p:pic>
      <p:pic>
        <p:nvPicPr>
          <p:cNvPr id="10" name="Image 9" descr="gaec.jpg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4716016" y="1628800"/>
            <a:ext cx="2232248" cy="936104"/>
          </a:xfrm>
          <a:prstGeom prst="rect">
            <a:avLst/>
          </a:prstGeom>
        </p:spPr>
      </p:pic>
      <p:pic>
        <p:nvPicPr>
          <p:cNvPr id="11" name="Image 10" descr="bocher.jpg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7092280" y="1700808"/>
            <a:ext cx="1837556" cy="846043"/>
          </a:xfrm>
          <a:prstGeom prst="rect">
            <a:avLst/>
          </a:prstGeom>
        </p:spPr>
      </p:pic>
      <p:pic>
        <p:nvPicPr>
          <p:cNvPr id="12" name="Image 11" descr="garun.jpg"/>
          <p:cNvPicPr>
            <a:picLocks noChangeAspect="1"/>
          </p:cNvPicPr>
          <p:nvPr/>
        </p:nvPicPr>
        <p:blipFill>
          <a:blip r:embed="rId12" cstate="email"/>
          <a:stretch>
            <a:fillRect/>
          </a:stretch>
        </p:blipFill>
        <p:spPr>
          <a:xfrm>
            <a:off x="179512" y="4221088"/>
            <a:ext cx="2485756" cy="648072"/>
          </a:xfrm>
          <a:prstGeom prst="rect">
            <a:avLst/>
          </a:prstGeom>
        </p:spPr>
      </p:pic>
      <p:pic>
        <p:nvPicPr>
          <p:cNvPr id="14" name="Image 13" descr="allianz.jpg"/>
          <p:cNvPicPr>
            <a:picLocks noChangeAspect="1"/>
          </p:cNvPicPr>
          <p:nvPr/>
        </p:nvPicPr>
        <p:blipFill>
          <a:blip r:embed="rId13" cstate="email"/>
          <a:stretch>
            <a:fillRect/>
          </a:stretch>
        </p:blipFill>
        <p:spPr>
          <a:xfrm>
            <a:off x="2843808" y="4221087"/>
            <a:ext cx="1584176" cy="879451"/>
          </a:xfrm>
          <a:prstGeom prst="rect">
            <a:avLst/>
          </a:prstGeom>
        </p:spPr>
      </p:pic>
      <p:pic>
        <p:nvPicPr>
          <p:cNvPr id="15" name="Image 14" descr="petit bre.jpg"/>
          <p:cNvPicPr>
            <a:picLocks noChangeAspect="1"/>
          </p:cNvPicPr>
          <p:nvPr/>
        </p:nvPicPr>
        <p:blipFill>
          <a:blip r:embed="rId14" cstate="email"/>
          <a:stretch>
            <a:fillRect/>
          </a:stretch>
        </p:blipFill>
        <p:spPr>
          <a:xfrm>
            <a:off x="4716016" y="4221088"/>
            <a:ext cx="1656661" cy="1296144"/>
          </a:xfrm>
          <a:prstGeom prst="rect">
            <a:avLst/>
          </a:prstGeom>
        </p:spPr>
      </p:pic>
      <p:pic>
        <p:nvPicPr>
          <p:cNvPr id="16" name="Image 15" descr="hema.jpg"/>
          <p:cNvPicPr>
            <a:picLocks noChangeAspect="1"/>
          </p:cNvPicPr>
          <p:nvPr/>
        </p:nvPicPr>
        <p:blipFill>
          <a:blip r:embed="rId15" cstate="email"/>
          <a:stretch>
            <a:fillRect/>
          </a:stretch>
        </p:blipFill>
        <p:spPr>
          <a:xfrm>
            <a:off x="6588224" y="4293096"/>
            <a:ext cx="2343472" cy="897272"/>
          </a:xfrm>
          <a:prstGeom prst="rect">
            <a:avLst/>
          </a:prstGeom>
        </p:spPr>
      </p:pic>
      <p:pic>
        <p:nvPicPr>
          <p:cNvPr id="17" name="Image 16" descr="shopi.jpg"/>
          <p:cNvPicPr>
            <a:picLocks noChangeAspect="1"/>
          </p:cNvPicPr>
          <p:nvPr/>
        </p:nvPicPr>
        <p:blipFill>
          <a:blip r:embed="rId16" cstate="email"/>
          <a:stretch>
            <a:fillRect/>
          </a:stretch>
        </p:blipFill>
        <p:spPr>
          <a:xfrm>
            <a:off x="251520" y="5085184"/>
            <a:ext cx="2267744" cy="793710"/>
          </a:xfrm>
          <a:prstGeom prst="rect">
            <a:avLst/>
          </a:prstGeom>
        </p:spPr>
      </p:pic>
      <p:pic>
        <p:nvPicPr>
          <p:cNvPr id="18" name="Image 17" descr="tuloup.jpg"/>
          <p:cNvPicPr>
            <a:picLocks noChangeAspect="1"/>
          </p:cNvPicPr>
          <p:nvPr/>
        </p:nvPicPr>
        <p:blipFill>
          <a:blip r:embed="rId17" cstate="email"/>
          <a:stretch>
            <a:fillRect/>
          </a:stretch>
        </p:blipFill>
        <p:spPr>
          <a:xfrm>
            <a:off x="179512" y="6106453"/>
            <a:ext cx="2125588" cy="751547"/>
          </a:xfrm>
          <a:prstGeom prst="rect">
            <a:avLst/>
          </a:prstGeom>
        </p:spPr>
      </p:pic>
      <p:pic>
        <p:nvPicPr>
          <p:cNvPr id="19" name="Image 18" descr="levacher.jpg"/>
          <p:cNvPicPr>
            <a:picLocks noChangeAspect="1"/>
          </p:cNvPicPr>
          <p:nvPr/>
        </p:nvPicPr>
        <p:blipFill>
          <a:blip r:embed="rId18" cstate="email"/>
          <a:stretch>
            <a:fillRect/>
          </a:stretch>
        </p:blipFill>
        <p:spPr>
          <a:xfrm>
            <a:off x="2627784" y="5661248"/>
            <a:ext cx="1800200" cy="1033575"/>
          </a:xfrm>
          <a:prstGeom prst="rect">
            <a:avLst/>
          </a:prstGeom>
        </p:spPr>
      </p:pic>
      <p:pic>
        <p:nvPicPr>
          <p:cNvPr id="20" name="Image 19" descr="mat mod.jpg"/>
          <p:cNvPicPr>
            <a:picLocks noChangeAspect="1"/>
          </p:cNvPicPr>
          <p:nvPr/>
        </p:nvPicPr>
        <p:blipFill>
          <a:blip r:embed="rId19" cstate="email"/>
          <a:stretch>
            <a:fillRect/>
          </a:stretch>
        </p:blipFill>
        <p:spPr>
          <a:xfrm>
            <a:off x="4716016" y="5914500"/>
            <a:ext cx="1872208" cy="628527"/>
          </a:xfrm>
          <a:prstGeom prst="rect">
            <a:avLst/>
          </a:prstGeom>
        </p:spPr>
      </p:pic>
      <p:pic>
        <p:nvPicPr>
          <p:cNvPr id="21" name="Image 20" descr="beaujour.jpg"/>
          <p:cNvPicPr>
            <a:picLocks noChangeAspect="1"/>
          </p:cNvPicPr>
          <p:nvPr/>
        </p:nvPicPr>
        <p:blipFill>
          <a:blip r:embed="rId20" cstate="email"/>
          <a:stretch>
            <a:fillRect/>
          </a:stretch>
        </p:blipFill>
        <p:spPr>
          <a:xfrm>
            <a:off x="6804248" y="5517232"/>
            <a:ext cx="2037850" cy="1102922"/>
          </a:xfrm>
          <a:prstGeom prst="rect">
            <a:avLst/>
          </a:prstGeom>
        </p:spPr>
      </p:pic>
      <p:pic>
        <p:nvPicPr>
          <p:cNvPr id="22" name="Image 21" descr="landujan.jpg"/>
          <p:cNvPicPr>
            <a:picLocks noChangeAspect="1"/>
          </p:cNvPicPr>
          <p:nvPr/>
        </p:nvPicPr>
        <p:blipFill>
          <a:blip r:embed="rId21" cstate="email"/>
          <a:stretch>
            <a:fillRect/>
          </a:stretch>
        </p:blipFill>
        <p:spPr>
          <a:xfrm>
            <a:off x="611560" y="2780928"/>
            <a:ext cx="888674" cy="1219907"/>
          </a:xfrm>
          <a:prstGeom prst="rect">
            <a:avLst/>
          </a:prstGeom>
        </p:spPr>
      </p:pic>
      <p:pic>
        <p:nvPicPr>
          <p:cNvPr id="23" name="Image 22" descr="st pern.jpg"/>
          <p:cNvPicPr>
            <a:picLocks noChangeAspect="1"/>
          </p:cNvPicPr>
          <p:nvPr/>
        </p:nvPicPr>
        <p:blipFill>
          <a:blip r:embed="rId22" cstate="email"/>
          <a:stretch>
            <a:fillRect/>
          </a:stretch>
        </p:blipFill>
        <p:spPr>
          <a:xfrm>
            <a:off x="7308304" y="2852936"/>
            <a:ext cx="1442067" cy="1008112"/>
          </a:xfrm>
          <a:prstGeom prst="rect">
            <a:avLst/>
          </a:prstGeom>
        </p:spPr>
      </p:pic>
      <p:pic>
        <p:nvPicPr>
          <p:cNvPr id="24" name="Baha Men - Who Let The Dogs Out (Original version) _ Full HD _ 1080p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23" cstate="email"/>
          <a:stretch>
            <a:fillRect/>
          </a:stretch>
        </p:blipFill>
        <p:spPr>
          <a:xfrm>
            <a:off x="10188624" y="34290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18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000"/>
                            </p:stCondLst>
                            <p:childTnLst>
                              <p:par>
                                <p:cTn id="51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0"/>
                            </p:stCondLst>
                            <p:childTnLst>
                              <p:par>
                                <p:cTn id="62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000"/>
                            </p:stCondLst>
                            <p:childTnLst>
                              <p:par>
                                <p:cTn id="73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4000"/>
                            </p:stCondLst>
                            <p:childTnLst>
                              <p:par>
                                <p:cTn id="84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6000"/>
                            </p:stCondLst>
                            <p:childTnLst>
                              <p:par>
                                <p:cTn id="95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8000"/>
                            </p:stCondLst>
                            <p:childTnLst>
                              <p:par>
                                <p:cTn id="106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0"/>
                            </p:stCondLst>
                            <p:childTnLst>
                              <p:par>
                                <p:cTn id="117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2000"/>
                            </p:stCondLst>
                            <p:childTnLst>
                              <p:par>
                                <p:cTn id="128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139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6000"/>
                            </p:stCondLst>
                            <p:childTnLst>
                              <p:par>
                                <p:cTn id="150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161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30000"/>
                            </p:stCondLst>
                            <p:childTnLst>
                              <p:par>
                                <p:cTn id="172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32000"/>
                            </p:stCondLst>
                            <p:childTnLst>
                              <p:par>
                                <p:cTn id="183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34000"/>
                            </p:stCondLst>
                            <p:childTnLst>
                              <p:par>
                                <p:cTn id="194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36000"/>
                            </p:stCondLst>
                            <p:childTnLst>
                              <p:par>
                                <p:cTn id="205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ésentation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Présentation2</Template>
  <TotalTime>5</TotalTime>
  <Words>137</Words>
  <Application>Microsoft Office PowerPoint</Application>
  <PresentationFormat>Affichage à l'écran (4:3)</PresentationFormat>
  <Paragraphs>76</Paragraphs>
  <Slides>37</Slides>
  <Notes>2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38" baseType="lpstr">
      <vt:lpstr>Présentation2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bruno095</dc:creator>
  <cp:lastModifiedBy>bruno095</cp:lastModifiedBy>
  <cp:revision>1</cp:revision>
  <dcterms:created xsi:type="dcterms:W3CDTF">2012-02-17T20:40:53Z</dcterms:created>
  <dcterms:modified xsi:type="dcterms:W3CDTF">2012-02-17T20:46:06Z</dcterms:modified>
</cp:coreProperties>
</file>