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58" r:id="rId7"/>
    <p:sldId id="259" r:id="rId8"/>
    <p:sldId id="261" r:id="rId9"/>
    <p:sldId id="265" r:id="rId10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696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21/02/2012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57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21/02/2012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181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21/02/2012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2981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21/02/2012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818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21/02/2012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806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21/02/2012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726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21/02/2012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287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21/02/2012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058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21/02/2012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8413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21/02/2012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698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21/02/2012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305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rgbClr val="FF4C00"/>
            </a:gs>
            <a:gs pos="25000">
              <a:srgbClr val="FFF200"/>
            </a:gs>
            <a:gs pos="43000">
              <a:srgbClr val="FF7A00"/>
            </a:gs>
            <a:gs pos="74000">
              <a:srgbClr val="FF0300"/>
            </a:gs>
            <a:gs pos="87000">
              <a:srgbClr val="4D0808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CBE51-212E-4505-B229-663BC35EEC24}" type="datetimeFigureOut">
              <a:rPr lang="fr-FR" smtClean="0"/>
              <a:t>21/02/2012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3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g"/><Relationship Id="rId3" Type="http://schemas.openxmlformats.org/officeDocument/2006/relationships/image" Target="../media/image2.gif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" Type="http://schemas.openxmlformats.org/officeDocument/2006/relationships/image" Target="../media/image1.gif"/><Relationship Id="rId16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4" Type="http://schemas.openxmlformats.org/officeDocument/2006/relationships/image" Target="../media/image5.gif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13" Type="http://schemas.openxmlformats.org/officeDocument/2006/relationships/image" Target="../media/image31.jpeg"/><Relationship Id="rId3" Type="http://schemas.openxmlformats.org/officeDocument/2006/relationships/image" Target="../media/image2.gif"/><Relationship Id="rId7" Type="http://schemas.openxmlformats.org/officeDocument/2006/relationships/image" Target="../media/image25.jpg"/><Relationship Id="rId12" Type="http://schemas.openxmlformats.org/officeDocument/2006/relationships/image" Target="../media/image30.jpeg"/><Relationship Id="rId17" Type="http://schemas.openxmlformats.org/officeDocument/2006/relationships/image" Target="../media/image35.jpeg"/><Relationship Id="rId2" Type="http://schemas.openxmlformats.org/officeDocument/2006/relationships/image" Target="../media/image1.gif"/><Relationship Id="rId16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11" Type="http://schemas.openxmlformats.org/officeDocument/2006/relationships/image" Target="../media/image29.jpg"/><Relationship Id="rId5" Type="http://schemas.openxmlformats.org/officeDocument/2006/relationships/image" Target="../media/image23.jpg"/><Relationship Id="rId15" Type="http://schemas.openxmlformats.org/officeDocument/2006/relationships/image" Target="../media/image33.jpeg"/><Relationship Id="rId10" Type="http://schemas.openxmlformats.org/officeDocument/2006/relationships/image" Target="../media/image28.jpeg"/><Relationship Id="rId4" Type="http://schemas.openxmlformats.org/officeDocument/2006/relationships/image" Target="../media/image6.gif"/><Relationship Id="rId9" Type="http://schemas.openxmlformats.org/officeDocument/2006/relationships/image" Target="../media/image27.jpeg"/><Relationship Id="rId14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gif"/><Relationship Id="rId5" Type="http://schemas.openxmlformats.org/officeDocument/2006/relationships/image" Target="../media/image37.jpg"/><Relationship Id="rId4" Type="http://schemas.openxmlformats.org/officeDocument/2006/relationships/image" Target="../media/image36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47.gif"/><Relationship Id="rId3" Type="http://schemas.openxmlformats.org/officeDocument/2006/relationships/image" Target="../media/image2.gif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6.gif"/><Relationship Id="rId9" Type="http://schemas.openxmlformats.org/officeDocument/2006/relationships/image" Target="../media/image43.png"/><Relationship Id="rId14" Type="http://schemas.openxmlformats.org/officeDocument/2006/relationships/image" Target="../media/image4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13" Type="http://schemas.openxmlformats.org/officeDocument/2006/relationships/image" Target="../media/image57.gif"/><Relationship Id="rId3" Type="http://schemas.openxmlformats.org/officeDocument/2006/relationships/image" Target="../media/image2.gif"/><Relationship Id="rId7" Type="http://schemas.openxmlformats.org/officeDocument/2006/relationships/image" Target="../media/image51.jpg"/><Relationship Id="rId12" Type="http://schemas.openxmlformats.org/officeDocument/2006/relationships/image" Target="../media/image56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g"/><Relationship Id="rId11" Type="http://schemas.openxmlformats.org/officeDocument/2006/relationships/image" Target="../media/image55.jpg"/><Relationship Id="rId5" Type="http://schemas.openxmlformats.org/officeDocument/2006/relationships/image" Target="../media/image49.jpg"/><Relationship Id="rId10" Type="http://schemas.openxmlformats.org/officeDocument/2006/relationships/image" Target="../media/image54.jpg"/><Relationship Id="rId4" Type="http://schemas.openxmlformats.org/officeDocument/2006/relationships/image" Target="../media/image36.gif"/><Relationship Id="rId9" Type="http://schemas.openxmlformats.org/officeDocument/2006/relationships/image" Target="../media/image5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58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92177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/>
          <p:cNvSpPr txBox="1"/>
          <p:nvPr/>
        </p:nvSpPr>
        <p:spPr>
          <a:xfrm>
            <a:off x="539552" y="3219822"/>
            <a:ext cx="7848872" cy="132343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ush Script MT" pitchFamily="66" charset="0"/>
              </a:rPr>
              <a:t>Tangerois dans le Monde / Tangerinos por el Mundo  </a:t>
            </a:r>
            <a:r>
              <a:rPr lang="fr-FR" sz="44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</a:rPr>
              <a:t>5</a:t>
            </a:r>
            <a:endParaRPr lang="fr-FR" sz="4000">
              <a:solidFill>
                <a:srgbClr val="FFC000"/>
              </a:solidFill>
              <a:effectLst>
                <a:reflection blurRad="6350" stA="55000" endA="300" endPos="45500" dir="5400000" sy="-100000" algn="bl" rotWithShape="0"/>
              </a:effectLst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385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1246">
        <p14:vortex dir="r"/>
        <p:sndAc>
          <p:stSnd>
            <p:snd r:embed="rId2" name="Especial Malaga.wav"/>
          </p:stSnd>
        </p:sndAc>
      </p:transition>
    </mc:Choice>
    <mc:Fallback>
      <p:transition spd="slow" advTm="21246">
        <p:fade/>
        <p:sndAc>
          <p:stSnd>
            <p:snd r:embed="rId2" name="Especial Malag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39552" y="411510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smtClean="0">
                <a:solidFill>
                  <a:schemeClr val="tx2"/>
                </a:solidFill>
                <a:latin typeface="Brush Script MT" pitchFamily="66" charset="0"/>
              </a:rPr>
              <a:t>Présentation de nos Amis Tangérois, Résident en  Espagne</a:t>
            </a:r>
            <a:endParaRPr lang="fr-FR" sz="4000">
              <a:solidFill>
                <a:schemeClr val="tx2"/>
              </a:solidFill>
              <a:latin typeface="Brush Script MT" pitchFamily="66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879812" y="1642769"/>
            <a:ext cx="3384376" cy="299704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85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6498">
        <p14:ripple/>
      </p:transition>
    </mc:Choice>
    <mc:Fallback xmlns="">
      <p:transition spd="slow" advTm="664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6" grpId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61" y="339502"/>
            <a:ext cx="1875284" cy="1854054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32" y="2859782"/>
            <a:ext cx="1909742" cy="1888123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820107"/>
            <a:ext cx="2004379" cy="15032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Organigramme : Multidocument 7"/>
          <p:cNvSpPr/>
          <p:nvPr/>
        </p:nvSpPr>
        <p:spPr>
          <a:xfrm>
            <a:off x="4355976" y="699542"/>
            <a:ext cx="4212468" cy="3744416"/>
          </a:xfrm>
          <a:prstGeom prst="flowChartMultidocumen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49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7463">
        <p14:doors dir="vert"/>
      </p:transition>
    </mc:Choice>
    <mc:Fallback xmlns="">
      <p:transition spd="slow" advTm="974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44722"/>
            <a:ext cx="1875284" cy="1854054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648" y="1843237"/>
            <a:ext cx="2592288" cy="1457024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779662"/>
            <a:ext cx="2653676" cy="1584176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/>
          <p:cNvSpPr txBox="1"/>
          <p:nvPr/>
        </p:nvSpPr>
        <p:spPr>
          <a:xfrm>
            <a:off x="2987824" y="2301159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0000"/>
                </a:solidFill>
                <a:latin typeface="Brush Script MT" pitchFamily="66" charset="0"/>
              </a:rPr>
              <a:t>Tanger</a:t>
            </a:r>
            <a:endParaRPr lang="fr-FR" sz="2400">
              <a:solidFill>
                <a:srgbClr val="FF0000"/>
              </a:solidFill>
              <a:latin typeface="Brush Script MT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444208" y="2074534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0000"/>
                </a:solidFill>
                <a:latin typeface="Brush Script MT" pitchFamily="66" charset="0"/>
              </a:rPr>
              <a:t>Malaga</a:t>
            </a:r>
            <a:endParaRPr lang="fr-FR" sz="2400">
              <a:solidFill>
                <a:srgbClr val="FF0000"/>
              </a:solidFill>
              <a:latin typeface="Brush Script MT" pitchFamily="66" charset="0"/>
            </a:endParaRPr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395536" y="372142"/>
            <a:ext cx="1944216" cy="1080120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2552858" y="372142"/>
            <a:ext cx="1944216" cy="1080120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4644465" y="372142"/>
            <a:ext cx="1944216" cy="1080120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6732240" y="372142"/>
            <a:ext cx="1944216" cy="1080120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395536" y="3723878"/>
            <a:ext cx="1944216" cy="1080120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2586648" y="3740426"/>
            <a:ext cx="1944216" cy="1080120"/>
          </a:xfrm>
          <a:prstGeom prst="round2Diag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Arrondir un rectangle avec un coin diagonal 15"/>
          <p:cNvSpPr/>
          <p:nvPr/>
        </p:nvSpPr>
        <p:spPr>
          <a:xfrm>
            <a:off x="4644465" y="3740426"/>
            <a:ext cx="1944216" cy="1080120"/>
          </a:xfrm>
          <a:prstGeom prst="round2Diag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Arrondir un rectangle avec un coin diagonal 16"/>
          <p:cNvSpPr/>
          <p:nvPr/>
        </p:nvSpPr>
        <p:spPr>
          <a:xfrm>
            <a:off x="6732240" y="3723878"/>
            <a:ext cx="1944216" cy="1080120"/>
          </a:xfrm>
          <a:prstGeom prst="round2Diag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Arrondir un rectangle avec un coin diagonal 17"/>
          <p:cNvSpPr/>
          <p:nvPr/>
        </p:nvSpPr>
        <p:spPr>
          <a:xfrm>
            <a:off x="2552858" y="1639440"/>
            <a:ext cx="1310996" cy="1859336"/>
          </a:xfrm>
          <a:prstGeom prst="round2DiagRect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Arrondir un rectangle avec un coin diagonal 19"/>
          <p:cNvSpPr/>
          <p:nvPr/>
        </p:nvSpPr>
        <p:spPr>
          <a:xfrm>
            <a:off x="6732240" y="1996139"/>
            <a:ext cx="1944216" cy="1080120"/>
          </a:xfrm>
          <a:prstGeom prst="round2DiagRect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Arrondir un rectangle avec un coin diagonal 20"/>
          <p:cNvSpPr/>
          <p:nvPr/>
        </p:nvSpPr>
        <p:spPr>
          <a:xfrm>
            <a:off x="3916502" y="1606531"/>
            <a:ext cx="1310996" cy="1859336"/>
          </a:xfrm>
          <a:prstGeom prst="round2DiagRect">
            <a:avLst/>
          </a:prstGeom>
          <a:blipFill dpi="0"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Arrondir un rectangle avec un coin diagonal 21"/>
          <p:cNvSpPr/>
          <p:nvPr/>
        </p:nvSpPr>
        <p:spPr>
          <a:xfrm>
            <a:off x="5364088" y="1602323"/>
            <a:ext cx="1310996" cy="1859336"/>
          </a:xfrm>
          <a:prstGeom prst="round2DiagRect">
            <a:avLst/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56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2117">
        <p:checker/>
      </p:transition>
    </mc:Choice>
    <mc:Fallback xmlns="">
      <p:transition spd="slow" advTm="62117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1000"/>
                            </p:stCondLst>
                            <p:childTnLst>
                              <p:par>
                                <p:cTn id="7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3000"/>
                            </p:stCondLst>
                            <p:childTnLst>
                              <p:par>
                                <p:cTn id="7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7000"/>
                            </p:stCondLst>
                            <p:childTnLst>
                              <p:par>
                                <p:cTn id="8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9000"/>
                            </p:stCondLst>
                            <p:childTnLst>
                              <p:par>
                                <p:cTn id="9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1000"/>
                            </p:stCondLst>
                            <p:childTnLst>
                              <p:par>
                                <p:cTn id="9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5000"/>
                            </p:stCondLst>
                            <p:childTnLst>
                              <p:par>
                                <p:cTn id="10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9000"/>
                            </p:stCondLst>
                            <p:childTnLst>
                              <p:par>
                                <p:cTn id="11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8" grpId="1"/>
      <p:bldP spid="9" grpId="0"/>
      <p:bldP spid="9" grpId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27687"/>
            <a:ext cx="1909742" cy="1888123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000" y="1527633"/>
            <a:ext cx="2784308" cy="2088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ZoneTexte 6"/>
          <p:cNvSpPr txBox="1"/>
          <p:nvPr/>
        </p:nvSpPr>
        <p:spPr>
          <a:xfrm>
            <a:off x="2627784" y="213188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C00000"/>
                </a:solidFill>
                <a:latin typeface="Brush Script MT" pitchFamily="66" charset="0"/>
              </a:rPr>
              <a:t>Tanger</a:t>
            </a:r>
          </a:p>
          <a:p>
            <a:pPr algn="ctr"/>
            <a:r>
              <a:rPr lang="fr-FR" sz="2400" smtClean="0">
                <a:solidFill>
                  <a:srgbClr val="C00000"/>
                </a:solidFill>
                <a:latin typeface="Brush Script MT" pitchFamily="66" charset="0"/>
              </a:rPr>
              <a:t>Calle Sevilla</a:t>
            </a:r>
            <a:endParaRPr lang="fr-FR" sz="2400">
              <a:solidFill>
                <a:srgbClr val="C00000"/>
              </a:solidFill>
              <a:latin typeface="Brush Script MT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615345"/>
            <a:ext cx="2592288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ZoneTexte 8"/>
          <p:cNvSpPr txBox="1"/>
          <p:nvPr/>
        </p:nvSpPr>
        <p:spPr>
          <a:xfrm>
            <a:off x="5940152" y="2211710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C00000"/>
                </a:solidFill>
                <a:latin typeface="Brush Script MT" pitchFamily="66" charset="0"/>
              </a:rPr>
              <a:t>Malaga</a:t>
            </a:r>
            <a:endParaRPr lang="fr-FR" sz="2400">
              <a:solidFill>
                <a:srgbClr val="C00000"/>
              </a:solidFill>
              <a:latin typeface="Brush Script MT" pitchFamily="66" charset="0"/>
            </a:endParaRPr>
          </a:p>
        </p:txBody>
      </p:sp>
      <p:sp>
        <p:nvSpPr>
          <p:cNvPr id="10" name="Organigramme : Multidocument 9"/>
          <p:cNvSpPr/>
          <p:nvPr/>
        </p:nvSpPr>
        <p:spPr>
          <a:xfrm>
            <a:off x="2407000" y="1615345"/>
            <a:ext cx="2784308" cy="2000519"/>
          </a:xfrm>
          <a:prstGeom prst="flowChartMultidocumen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Multidocument 11"/>
          <p:cNvSpPr/>
          <p:nvPr/>
        </p:nvSpPr>
        <p:spPr>
          <a:xfrm>
            <a:off x="5910048" y="1615345"/>
            <a:ext cx="2784308" cy="2000519"/>
          </a:xfrm>
          <a:prstGeom prst="flowChartMultidocumen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267494"/>
            <a:ext cx="1584176" cy="1188132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5536" y="267494"/>
            <a:ext cx="1080120" cy="1275606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697" y="3651870"/>
            <a:ext cx="1203759" cy="1179711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964" y="338234"/>
            <a:ext cx="1512168" cy="1134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338235"/>
            <a:ext cx="1693546" cy="1117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3" y="338236"/>
            <a:ext cx="1512168" cy="1132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71" y="3704941"/>
            <a:ext cx="1459614" cy="112664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241" y="3723681"/>
            <a:ext cx="1477200" cy="1107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629" y="3739033"/>
            <a:ext cx="1429370" cy="1070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224" y="3680347"/>
            <a:ext cx="1534978" cy="1151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841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1407">
        <p14:ripple/>
      </p:transition>
    </mc:Choice>
    <mc:Fallback xmlns="">
      <p:transition spd="slow" advTm="614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000"/>
                            </p:stCondLst>
                            <p:childTnLst>
                              <p:par>
                                <p:cTn id="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4000"/>
                            </p:stCondLst>
                            <p:childTnLst>
                              <p:par>
                                <p:cTn id="6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6000"/>
                            </p:stCondLst>
                            <p:childTnLst>
                              <p:par>
                                <p:cTn id="9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8000"/>
                            </p:stCondLst>
                            <p:childTnLst>
                              <p:par>
                                <p:cTn id="10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6000"/>
                            </p:stCondLst>
                            <p:childTnLst>
                              <p:par>
                                <p:cTn id="12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7" grpId="1"/>
      <p:bldP spid="9" grpId="0"/>
      <p:bldP spid="9" grpId="1"/>
      <p:bldP spid="10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755576" y="411510"/>
            <a:ext cx="7344816" cy="646331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Spécial Domingo Sanchez, lui souhaitant un « Bon Anniversaire »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77" y="1639440"/>
            <a:ext cx="1893517" cy="1872081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707654"/>
            <a:ext cx="2405156" cy="180386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/>
          <p:cNvSpPr txBox="1"/>
          <p:nvPr/>
        </p:nvSpPr>
        <p:spPr>
          <a:xfrm>
            <a:off x="2714238" y="2221537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mtClean="0">
                <a:solidFill>
                  <a:srgbClr val="FFFF00"/>
                </a:solidFill>
                <a:latin typeface="Brush Script MT" pitchFamily="66" charset="0"/>
              </a:rPr>
              <a:t>Tanger</a:t>
            </a:r>
          </a:p>
          <a:p>
            <a:pPr algn="ctr"/>
            <a:r>
              <a:rPr lang="fr-FR" sz="2000" smtClean="0">
                <a:solidFill>
                  <a:srgbClr val="FFFF00"/>
                </a:solidFill>
                <a:latin typeface="Brush Script MT" pitchFamily="66" charset="0"/>
              </a:rPr>
              <a:t>Curro las Once</a:t>
            </a:r>
            <a:endParaRPr lang="fr-FR" sz="20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10" name="Organigramme : Multidocument 9"/>
          <p:cNvSpPr/>
          <p:nvPr/>
        </p:nvSpPr>
        <p:spPr>
          <a:xfrm>
            <a:off x="4860032" y="1347614"/>
            <a:ext cx="3816424" cy="3168352"/>
          </a:xfrm>
          <a:prstGeom prst="flowChartMultidocumen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6648930" y="444395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</a:rPr>
              <a:t>Alhaurin de la Torre</a:t>
            </a:r>
            <a:endParaRPr lang="fr-FR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64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5520">
        <p14:glitter pattern="hexagon"/>
      </p:transition>
    </mc:Choice>
    <mc:Fallback xmlns="">
      <p:transition spd="slow" advTm="655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  <p:bldP spid="9" grpId="0"/>
      <p:bldP spid="10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77" y="1639440"/>
            <a:ext cx="1893517" cy="1872081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Arrondir un rectangle avec un coin diagonal 5"/>
          <p:cNvSpPr/>
          <p:nvPr/>
        </p:nvSpPr>
        <p:spPr>
          <a:xfrm>
            <a:off x="323528" y="267494"/>
            <a:ext cx="1944216" cy="1224136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2406788" y="267494"/>
            <a:ext cx="1944216" cy="1224136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4522008" y="267494"/>
            <a:ext cx="1944216" cy="1224136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6660232" y="267494"/>
            <a:ext cx="1944216" cy="1224136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323528" y="3651870"/>
            <a:ext cx="1944216" cy="1224136"/>
          </a:xfrm>
          <a:prstGeom prst="round2Diag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2406788" y="3651870"/>
            <a:ext cx="1944216" cy="1224136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4522008" y="3651870"/>
            <a:ext cx="1944216" cy="1224136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6660232" y="3651870"/>
            <a:ext cx="1944216" cy="1224136"/>
          </a:xfrm>
          <a:prstGeom prst="round2Diag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Organigramme : Processus 15"/>
          <p:cNvSpPr/>
          <p:nvPr/>
        </p:nvSpPr>
        <p:spPr>
          <a:xfrm>
            <a:off x="3275856" y="1639440"/>
            <a:ext cx="3456384" cy="1872081"/>
          </a:xfrm>
          <a:prstGeom prst="flowChartProcess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3275856" y="1563637"/>
            <a:ext cx="3672408" cy="2016224"/>
          </a:xfrm>
          <a:prstGeom prst="rect">
            <a:avLst/>
          </a:prstGeom>
          <a:solidFill>
            <a:schemeClr val="tx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3311860" y="2113815"/>
            <a:ext cx="33843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smtClean="0">
                <a:solidFill>
                  <a:srgbClr val="FFFF00"/>
                </a:solidFill>
                <a:latin typeface="Celticmd" pitchFamily="34" charset="0"/>
              </a:rPr>
              <a:t>Domingo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Notre </a:t>
            </a:r>
          </a:p>
          <a:p>
            <a:pPr algn="ctr"/>
            <a:r>
              <a:rPr lang="fr-FR" sz="2000" smtClean="0">
                <a:solidFill>
                  <a:srgbClr val="FFFF00"/>
                </a:solidFill>
                <a:latin typeface="Celticmd" pitchFamily="34" charset="0"/>
              </a:rPr>
              <a:t>Vedette</a:t>
            </a:r>
            <a:endParaRPr lang="fr-FR" sz="2000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19" name="Arrondir un rectangle avec un coin diagonal 18"/>
          <p:cNvSpPr/>
          <p:nvPr/>
        </p:nvSpPr>
        <p:spPr>
          <a:xfrm>
            <a:off x="3563888" y="1563637"/>
            <a:ext cx="3132348" cy="2016224"/>
          </a:xfrm>
          <a:prstGeom prst="round2Diag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292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6390">
        <p14:shred/>
      </p:transition>
    </mc:Choice>
    <mc:Fallback xmlns="">
      <p:transition spd="slow" advTm="1663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4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000"/>
                            </p:stCondLst>
                            <p:childTnLst>
                              <p:par>
                                <p:cTn id="5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000"/>
                            </p:stCondLst>
                            <p:childTnLst>
                              <p:par>
                                <p:cTn id="6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3000"/>
                            </p:stCondLst>
                            <p:childTnLst>
                              <p:par>
                                <p:cTn id="7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0"/>
                            </p:stCondLst>
                            <p:childTnLst>
                              <p:par>
                                <p:cTn id="82" presetID="31" presetClass="exit" presetSubtype="0" fill="hold" grpId="1" nodeType="afterEffect">
                                  <p:stCondLst>
                                    <p:cond delay="6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7000"/>
                            </p:stCondLst>
                            <p:childTnLst>
                              <p:par>
                                <p:cTn id="101" presetID="31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1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1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  <p:bldP spid="16" grpId="1" animBg="1"/>
      <p:bldP spid="14" grpId="0" animBg="1"/>
      <p:bldP spid="14" grpId="1" animBg="1"/>
      <p:bldP spid="15" grpId="0"/>
      <p:bldP spid="15" grpId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77" y="1639440"/>
            <a:ext cx="1893517" cy="1872081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Ellipse 5"/>
          <p:cNvSpPr/>
          <p:nvPr/>
        </p:nvSpPr>
        <p:spPr>
          <a:xfrm>
            <a:off x="2511323" y="1639440"/>
            <a:ext cx="2046827" cy="1944216"/>
          </a:xfrm>
          <a:prstGeom prst="ellips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958672" y="1820370"/>
            <a:ext cx="11521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Notre Rencontre à Malga, après, environ 50 ans</a:t>
            </a:r>
            <a:endParaRPr lang="fr-FR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8" name="Carré corné 7"/>
          <p:cNvSpPr/>
          <p:nvPr/>
        </p:nvSpPr>
        <p:spPr>
          <a:xfrm>
            <a:off x="4788024" y="1473396"/>
            <a:ext cx="3888432" cy="2448273"/>
          </a:xfrm>
          <a:prstGeom prst="foldedCorne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Carré corné 8"/>
          <p:cNvSpPr/>
          <p:nvPr/>
        </p:nvSpPr>
        <p:spPr>
          <a:xfrm>
            <a:off x="4788024" y="1473396"/>
            <a:ext cx="3888432" cy="2448273"/>
          </a:xfrm>
          <a:prstGeom prst="foldedCorner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Carré corné 9"/>
          <p:cNvSpPr/>
          <p:nvPr/>
        </p:nvSpPr>
        <p:spPr>
          <a:xfrm>
            <a:off x="4788024" y="1473396"/>
            <a:ext cx="3888432" cy="2448273"/>
          </a:xfrm>
          <a:prstGeom prst="foldedCorner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Carré corné 10"/>
          <p:cNvSpPr/>
          <p:nvPr/>
        </p:nvSpPr>
        <p:spPr>
          <a:xfrm>
            <a:off x="4788024" y="1473396"/>
            <a:ext cx="3888432" cy="2448273"/>
          </a:xfrm>
          <a:prstGeom prst="foldedCorne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Carré corné 11"/>
          <p:cNvSpPr/>
          <p:nvPr/>
        </p:nvSpPr>
        <p:spPr>
          <a:xfrm>
            <a:off x="4788024" y="1473396"/>
            <a:ext cx="3888432" cy="2448273"/>
          </a:xfrm>
          <a:prstGeom prst="foldedCorner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Carré corné 12"/>
          <p:cNvSpPr/>
          <p:nvPr/>
        </p:nvSpPr>
        <p:spPr>
          <a:xfrm>
            <a:off x="4788024" y="1473396"/>
            <a:ext cx="3888432" cy="2448273"/>
          </a:xfrm>
          <a:prstGeom prst="foldedCorne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Carré corné 13"/>
          <p:cNvSpPr/>
          <p:nvPr/>
        </p:nvSpPr>
        <p:spPr>
          <a:xfrm>
            <a:off x="4788024" y="1473396"/>
            <a:ext cx="3888432" cy="2448273"/>
          </a:xfrm>
          <a:prstGeom prst="foldedCorner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Carré corné 14"/>
          <p:cNvSpPr/>
          <p:nvPr/>
        </p:nvSpPr>
        <p:spPr>
          <a:xfrm>
            <a:off x="4788024" y="1473396"/>
            <a:ext cx="3888432" cy="2448273"/>
          </a:xfrm>
          <a:prstGeom prst="foldedCorne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1403648" y="213101"/>
            <a:ext cx="58326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smtClean="0">
                <a:solidFill>
                  <a:srgbClr val="FFFF00"/>
                </a:solidFill>
                <a:latin typeface="Celticmd" pitchFamily="34" charset="0"/>
              </a:rPr>
              <a:t>Joyeux Anniversaire !</a:t>
            </a:r>
            <a:endParaRPr lang="fr-FR" sz="4000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134453"/>
            <a:ext cx="1645920" cy="181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2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1874">
        <p14:doors dir="vert"/>
      </p:transition>
    </mc:Choice>
    <mc:Fallback xmlns="">
      <p:transition spd="slow" advTm="818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0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9000"/>
                            </p:stCondLst>
                            <p:childTnLst>
                              <p:par>
                                <p:cTn id="56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0"/>
                            </p:stCondLst>
                            <p:childTnLst>
                              <p:par>
                                <p:cTn id="67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1000"/>
                            </p:stCondLst>
                            <p:childTnLst>
                              <p:par>
                                <p:cTn id="78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7000"/>
                            </p:stCondLst>
                            <p:childTnLst>
                              <p:par>
                                <p:cTn id="89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3000"/>
                            </p:stCondLst>
                            <p:childTnLst>
                              <p:par>
                                <p:cTn id="100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9000"/>
                            </p:stCondLst>
                            <p:childTnLst>
                              <p:par>
                                <p:cTn id="111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5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8000"/>
                            </p:stCondLst>
                            <p:childTnLst>
                              <p:par>
                                <p:cTn id="126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/>
      <p:bldP spid="7" grpId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/>
      <p:bldP spid="1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76440" y="267494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smtClean="0">
                <a:solidFill>
                  <a:srgbClr val="FFFF00"/>
                </a:solidFill>
                <a:latin typeface="Brush Script MT" pitchFamily="66" charset="0"/>
              </a:rPr>
              <a:t>Prochainement d’Autres</a:t>
            </a:r>
            <a:endParaRPr lang="fr-FR" sz="60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-144524" y="2337219"/>
            <a:ext cx="5040560" cy="136815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215951"/>
              </a:avLst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Tangerois Dans le Monde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715766"/>
            <a:ext cx="1656184" cy="167361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393588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/>
          <p:cNvSpPr txBox="1"/>
          <p:nvPr/>
        </p:nvSpPr>
        <p:spPr>
          <a:xfrm>
            <a:off x="5348489" y="3867894"/>
            <a:ext cx="2987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Brush Script MT" pitchFamily="66" charset="0"/>
              </a:rPr>
              <a:t> 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Février 2012</a:t>
            </a:r>
            <a:endParaRPr lang="fr-FR">
              <a:solidFill>
                <a:srgbClr val="FFC000"/>
              </a:solidFill>
              <a:latin typeface="Brush Script MT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652" y="3194039"/>
            <a:ext cx="69420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70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8151">
        <p14:flip dir="r"/>
        <p:sndAc>
          <p:stSnd>
            <p:snd r:embed="rId2" name="Especial Malaga.wav"/>
          </p:stSnd>
        </p:sndAc>
      </p:transition>
    </mc:Choice>
    <mc:Fallback xmlns="">
      <p:transition spd="slow" advTm="38151">
        <p:fade/>
        <p:sndAc>
          <p:stSnd>
            <p:snd r:embed="rId7" name="Especial Malag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  <p:bldP spid="9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996</TotalTime>
  <Words>75</Words>
  <Application>Microsoft Office PowerPoint</Application>
  <PresentationFormat>Affichage à l'écran (16:9)</PresentationFormat>
  <Paragraphs>29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44</cp:revision>
  <dcterms:created xsi:type="dcterms:W3CDTF">2012-02-19T23:06:19Z</dcterms:created>
  <dcterms:modified xsi:type="dcterms:W3CDTF">2012-02-21T01:40:18Z</dcterms:modified>
</cp:coreProperties>
</file>