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60" r:id="rId7"/>
    <p:sldId id="261" r:id="rId8"/>
    <p:sldId id="262" r:id="rId9"/>
    <p:sldId id="263" r:id="rId10"/>
    <p:sldId id="264" r:id="rId11"/>
    <p:sldId id="265" r:id="rId12"/>
    <p:sldId id="27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5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7000">
    <p:dissolve/>
    <p:sndAc>
      <p:stSnd>
        <p:snd r:embed="rId1" name="Basto - Again And Again(1)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0706E-7600-4437-963C-84A7C229983F}" type="datetimeFigureOut">
              <a:rPr lang="fr-FR" smtClean="0"/>
              <a:pPr/>
              <a:t>19/02/2012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20ACE-52BD-4345-B7D2-AF78C9E181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7000">
    <p:dissolve/>
    <p:sndAc>
      <p:stSnd>
        <p:snd r:embed="rId13" name="Basto - Again And Again(1)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8"/>
            <a:ext cx="9143999" cy="4051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79512" y="548680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i="1" dirty="0"/>
              <a:t> </a:t>
            </a:r>
            <a:r>
              <a:rPr lang="fr-FR" sz="4800" b="1" i="1" dirty="0" smtClean="0"/>
              <a:t>           LA PIERRE ST MARTIN 2012</a:t>
            </a:r>
            <a:endParaRPr lang="fr-FR" sz="4800" b="1" i="1" dirty="0"/>
          </a:p>
        </p:txBody>
      </p:sp>
    </p:spTree>
  </p:cSld>
  <p:clrMapOvr>
    <a:masterClrMapping/>
  </p:clrMapOvr>
  <p:transition spd="med" advClick="0" advTm="7000">
    <p:dissolve/>
    <p:sndAc>
      <p:stSnd>
        <p:snd r:embed="rId2" name="Basto - Again And Again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16632"/>
            <a:ext cx="8697144" cy="360040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La Pierre St Martin depuis notre Chalet </a:t>
            </a:r>
            <a:endParaRPr lang="fr-FR" b="1" dirty="0"/>
          </a:p>
        </p:txBody>
      </p:sp>
      <p:pic>
        <p:nvPicPr>
          <p:cNvPr id="4" name="Espace réservé du contenu 3" descr="IM0001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568817"/>
            <a:ext cx="8568951" cy="6224862"/>
          </a:xfrm>
        </p:spPr>
      </p:pic>
    </p:spTree>
  </p:cSld>
  <p:clrMapOvr>
    <a:masterClrMapping/>
  </p:clrMapOvr>
  <p:transition spd="med" advClick="0" advTm="7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0001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2679" y="476672"/>
            <a:ext cx="8619801" cy="6464851"/>
          </a:xfr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589640" cy="360040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La Pierre St Martin depuis notre Chalet </a:t>
            </a:r>
            <a:endParaRPr lang="fr-FR" b="1" dirty="0"/>
          </a:p>
        </p:txBody>
      </p:sp>
    </p:spTree>
  </p:cSld>
  <p:clrMapOvr>
    <a:masterClrMapping/>
  </p:clrMapOvr>
  <p:transition spd="med" advClick="0" advTm="7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0001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158" y="429914"/>
            <a:ext cx="9087346" cy="6815510"/>
          </a:xfr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0" y="116632"/>
            <a:ext cx="8697144" cy="360040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La Pierre St Martin depuis notre  Chalet </a:t>
            </a:r>
            <a:endParaRPr lang="fr-FR" b="1" dirty="0"/>
          </a:p>
        </p:txBody>
      </p:sp>
    </p:spTree>
  </p:cSld>
  <p:clrMapOvr>
    <a:masterClrMapping/>
  </p:clrMapOvr>
  <p:transition spd="med" advClick="0" advTm="7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Notre Chalet 10 places ….</a:t>
            </a:r>
            <a:endParaRPr lang="fr-FR" b="1" dirty="0"/>
          </a:p>
        </p:txBody>
      </p:sp>
      <p:pic>
        <p:nvPicPr>
          <p:cNvPr id="4" name="Espace réservé du contenu 3" descr="Photo08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070738"/>
            <a:ext cx="7560840" cy="5670630"/>
          </a:xfrm>
        </p:spPr>
      </p:pic>
    </p:spTree>
  </p:cSld>
  <p:clrMapOvr>
    <a:masterClrMapping/>
  </p:clrMapOvr>
  <p:transition spd="med" advClick="0" advTm="7000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0001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7" y="438535"/>
            <a:ext cx="8499788" cy="6374841"/>
          </a:xfr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Nos 3 petits skieurs … </a:t>
            </a:r>
            <a:endParaRPr lang="fr-FR" b="1" dirty="0"/>
          </a:p>
        </p:txBody>
      </p:sp>
    </p:spTree>
  </p:cSld>
  <p:clrMapOvr>
    <a:masterClrMapping/>
  </p:clrMapOvr>
  <p:transition spd="med" advClick="0" advTm="7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0001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22667"/>
            <a:ext cx="8424935" cy="6318701"/>
          </a:xfrm>
        </p:spPr>
      </p:pic>
    </p:spTree>
  </p:cSld>
  <p:clrMapOvr>
    <a:masterClrMapping/>
  </p:clrMapOvr>
  <p:transition spd="med" advClick="0" advTm="7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000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671" y="260648"/>
            <a:ext cx="8691809" cy="6518857"/>
          </a:xfrm>
        </p:spPr>
      </p:pic>
    </p:spTree>
  </p:cSld>
  <p:clrMapOvr>
    <a:masterClrMapping/>
  </p:clrMapOvr>
  <p:transition spd="med" advClick="0" advTm="70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Thomas…</a:t>
            </a:r>
            <a:endParaRPr lang="fr-FR" b="1" dirty="0"/>
          </a:p>
        </p:txBody>
      </p:sp>
      <p:pic>
        <p:nvPicPr>
          <p:cNvPr id="4" name="Espace réservé du contenu 3" descr="Photo00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3672408" cy="4896544"/>
          </a:xfrm>
        </p:spPr>
      </p:pic>
      <p:pic>
        <p:nvPicPr>
          <p:cNvPr id="5" name="Image 4" descr="Photo08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9624" y="0"/>
            <a:ext cx="3384376" cy="2538282"/>
          </a:xfrm>
          <a:prstGeom prst="rect">
            <a:avLst/>
          </a:prstGeom>
        </p:spPr>
      </p:pic>
      <p:pic>
        <p:nvPicPr>
          <p:cNvPr id="6" name="Image 5" descr="Photo08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2132856"/>
            <a:ext cx="3543858" cy="4725144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Manon au Club </a:t>
            </a:r>
            <a:r>
              <a:rPr lang="fr-FR" b="1" dirty="0" err="1" smtClean="0"/>
              <a:t>Piou</a:t>
            </a:r>
            <a:r>
              <a:rPr lang="fr-FR" b="1" dirty="0" smtClean="0"/>
              <a:t> </a:t>
            </a:r>
            <a:r>
              <a:rPr lang="fr-FR" b="1" dirty="0" err="1" smtClean="0"/>
              <a:t>Piou</a:t>
            </a:r>
            <a:r>
              <a:rPr lang="fr-FR" b="1" dirty="0" smtClean="0"/>
              <a:t>…</a:t>
            </a:r>
            <a:endParaRPr lang="fr-FR" b="1" dirty="0"/>
          </a:p>
        </p:txBody>
      </p:sp>
      <p:pic>
        <p:nvPicPr>
          <p:cNvPr id="4" name="Espace réservé du contenu 3" descr="Photo00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354230"/>
            <a:ext cx="3600400" cy="4800534"/>
          </a:xfrm>
        </p:spPr>
      </p:pic>
      <p:pic>
        <p:nvPicPr>
          <p:cNvPr id="5" name="Image 4" descr="Photo00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217373"/>
            <a:ext cx="4176464" cy="5568619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hoto08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199959" y="1821829"/>
            <a:ext cx="5280586" cy="3960440"/>
          </a:xfrm>
        </p:spPr>
      </p:pic>
      <p:pic>
        <p:nvPicPr>
          <p:cNvPr id="5" name="Image 4" descr="Photo0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0060" y="908720"/>
            <a:ext cx="4137924" cy="5517232"/>
          </a:xfrm>
          <a:prstGeom prst="rect">
            <a:avLst/>
          </a:prstGeom>
        </p:spPr>
      </p:pic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Manon au Club et sur la luge…</a:t>
            </a:r>
            <a:endParaRPr lang="fr-FR" b="1" dirty="0"/>
          </a:p>
        </p:txBody>
      </p:sp>
    </p:spTree>
  </p:cSld>
  <p:clrMapOvr>
    <a:masterClrMapping/>
  </p:clrMapOvr>
  <p:transition spd="med" advClick="0" advTm="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Manon… </a:t>
            </a:r>
            <a:endParaRPr lang="fr-FR" b="1" dirty="0"/>
          </a:p>
        </p:txBody>
      </p:sp>
      <p:pic>
        <p:nvPicPr>
          <p:cNvPr id="6" name="Espace réservé du contenu 5" descr="Photo00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124744"/>
            <a:ext cx="3672408" cy="4896544"/>
          </a:xfrm>
        </p:spPr>
      </p:pic>
      <p:pic>
        <p:nvPicPr>
          <p:cNvPr id="8" name="Image 7" descr="Photo08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00808"/>
            <a:ext cx="4064000" cy="30480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fr-FR" b="1" dirty="0" err="1" smtClean="0"/>
              <a:t>Lorie</a:t>
            </a:r>
            <a:r>
              <a:rPr lang="fr-FR" b="1" dirty="0" smtClean="0"/>
              <a:t>…</a:t>
            </a:r>
            <a:endParaRPr lang="fr-FR" b="1" dirty="0"/>
          </a:p>
        </p:txBody>
      </p:sp>
      <p:pic>
        <p:nvPicPr>
          <p:cNvPr id="4" name="Espace réservé du contenu 3" descr="Photo08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648405" cy="2736304"/>
          </a:xfrm>
        </p:spPr>
      </p:pic>
      <p:pic>
        <p:nvPicPr>
          <p:cNvPr id="5" name="Image 4" descr="Photo08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3810000"/>
            <a:ext cx="4064000" cy="3048000"/>
          </a:xfrm>
          <a:prstGeom prst="rect">
            <a:avLst/>
          </a:prstGeom>
        </p:spPr>
      </p:pic>
      <p:pic>
        <p:nvPicPr>
          <p:cNvPr id="6" name="Image 5" descr="Photo08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588000" y="624632"/>
            <a:ext cx="4064000" cy="3048000"/>
          </a:xfrm>
          <a:prstGeom prst="rect">
            <a:avLst/>
          </a:prstGeom>
        </p:spPr>
      </p:pic>
      <p:pic>
        <p:nvPicPr>
          <p:cNvPr id="8" name="Image 7" descr="Photo00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504" y="2636912"/>
            <a:ext cx="3165816" cy="4221088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Notre Bonhomme de Neige</a:t>
            </a:r>
            <a:endParaRPr lang="fr-FR" b="1" dirty="0"/>
          </a:p>
        </p:txBody>
      </p:sp>
      <p:pic>
        <p:nvPicPr>
          <p:cNvPr id="4" name="Espace réservé du contenu 3" descr="Photo08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5280587" cy="3960440"/>
          </a:xfrm>
        </p:spPr>
      </p:pic>
      <p:pic>
        <p:nvPicPr>
          <p:cNvPr id="5" name="Image 4" descr="Photo08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5989" y="3356992"/>
            <a:ext cx="4668011" cy="3501008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260648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Au Pied du Pic Soum </a:t>
            </a:r>
            <a:r>
              <a:rPr lang="fr-FR" b="1" dirty="0" err="1" smtClean="0"/>
              <a:t>Couy</a:t>
            </a:r>
            <a:r>
              <a:rPr lang="fr-FR" b="1" dirty="0" smtClean="0"/>
              <a:t> à 2153 m</a:t>
            </a:r>
            <a:endParaRPr lang="fr-FR" b="1" dirty="0"/>
          </a:p>
        </p:txBody>
      </p:sp>
      <p:pic>
        <p:nvPicPr>
          <p:cNvPr id="4" name="Espace réservé du contenu 3" descr="IM0001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4686" y="510543"/>
            <a:ext cx="8403777" cy="6302833"/>
          </a:xfrm>
        </p:spPr>
      </p:pic>
    </p:spTree>
  </p:cSld>
  <p:clrMapOvr>
    <a:masterClrMapping/>
  </p:clrMapOvr>
  <p:transition spd="med" advClick="0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 descr="IM0001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09383" y="2332037"/>
            <a:ext cx="6034617" cy="4525963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En haut des pistes …sous le soleil</a:t>
            </a:r>
            <a:endParaRPr lang="fr-FR" b="1" dirty="0"/>
          </a:p>
        </p:txBody>
      </p:sp>
      <p:pic>
        <p:nvPicPr>
          <p:cNvPr id="4" name="Espace réservé du contenu 3" descr="IM00014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396552" y="764704"/>
            <a:ext cx="5148064" cy="3861048"/>
          </a:xfrm>
        </p:spPr>
      </p:pic>
    </p:spTree>
  </p:cSld>
  <p:clrMapOvr>
    <a:masterClrMapping/>
  </p:clrMapOvr>
  <p:transition spd="med" advClick="0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fr-FR" sz="2800" b="1" dirty="0" smtClean="0"/>
              <a:t>Le Soum </a:t>
            </a:r>
            <a:r>
              <a:rPr lang="fr-FR" sz="2800" b="1" dirty="0" err="1" smtClean="0"/>
              <a:t>Couy</a:t>
            </a:r>
            <a:r>
              <a:rPr lang="fr-FR" sz="2800" b="1" dirty="0" smtClean="0"/>
              <a:t> (2315 m) et Le Pic d’</a:t>
            </a:r>
            <a:r>
              <a:rPr lang="fr-FR" sz="2800" b="1" dirty="0" err="1" smtClean="0"/>
              <a:t>Anie</a:t>
            </a:r>
            <a:r>
              <a:rPr lang="fr-FR" sz="2800" b="1" dirty="0" smtClean="0"/>
              <a:t> (2504 m)</a:t>
            </a:r>
            <a:endParaRPr lang="fr-FR" sz="2800" b="1" dirty="0"/>
          </a:p>
        </p:txBody>
      </p:sp>
      <p:pic>
        <p:nvPicPr>
          <p:cNvPr id="6" name="Espace réservé du contenu 5" descr="IM0001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654559"/>
            <a:ext cx="8211756" cy="6158817"/>
          </a:xfrm>
        </p:spPr>
      </p:pic>
      <p:cxnSp>
        <p:nvCxnSpPr>
          <p:cNvPr id="8" name="Connecteur droit avec flèche 7"/>
          <p:cNvCxnSpPr/>
          <p:nvPr/>
        </p:nvCxnSpPr>
        <p:spPr>
          <a:xfrm>
            <a:off x="2771800" y="692696"/>
            <a:ext cx="288032" cy="86409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7596336" y="764704"/>
            <a:ext cx="288032" cy="86409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0001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003" y="44624"/>
            <a:ext cx="9084501" cy="6813376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La Magie Blanche ….</a:t>
            </a:r>
            <a:endParaRPr lang="fr-FR" b="1" dirty="0"/>
          </a:p>
        </p:txBody>
      </p:sp>
    </p:spTree>
  </p:cSld>
  <p:clrMapOvr>
    <a:masterClrMapping/>
  </p:clrMapOvr>
  <p:transition spd="med" advClick="0" advTm="7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0001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659" y="116632"/>
            <a:ext cx="8931837" cy="6698878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L’infini blanc </a:t>
            </a:r>
            <a:endParaRPr lang="fr-FR" b="1" dirty="0"/>
          </a:p>
        </p:txBody>
      </p:sp>
    </p:spTree>
  </p:cSld>
  <p:clrMapOvr>
    <a:masterClrMapping/>
  </p:clrMapOvr>
  <p:transition spd="med" advClick="0" advTm="7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>Le dernier soir  au restaurant ...</a:t>
            </a:r>
            <a:endParaRPr lang="fr-FR" b="1" dirty="0"/>
          </a:p>
        </p:txBody>
      </p:sp>
      <p:pic>
        <p:nvPicPr>
          <p:cNvPr id="4" name="Espace réservé du contenu 3" descr="Photo08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20906247">
            <a:off x="-305652" y="1448460"/>
            <a:ext cx="5828164" cy="4371123"/>
          </a:xfrm>
        </p:spPr>
      </p:pic>
      <p:pic>
        <p:nvPicPr>
          <p:cNvPr id="5" name="Image 4" descr="Photo08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08025">
            <a:off x="4156214" y="1662092"/>
            <a:ext cx="6044084" cy="4533063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105</Words>
  <Application>Microsoft Office PowerPoint</Application>
  <PresentationFormat>Affichage à l'écran (4:3)</PresentationFormat>
  <Paragraphs>18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La Pierre St Martin depuis notre Chalet </vt:lpstr>
      <vt:lpstr>La Pierre St Martin depuis notre Chalet </vt:lpstr>
      <vt:lpstr>La Pierre St Martin depuis notre  Chalet </vt:lpstr>
      <vt:lpstr>Notre Chalet 10 places ….</vt:lpstr>
      <vt:lpstr>Nos 3 petits skieurs … </vt:lpstr>
      <vt:lpstr>Diapositive 7</vt:lpstr>
      <vt:lpstr>Diapositive 8</vt:lpstr>
      <vt:lpstr>Thomas…</vt:lpstr>
      <vt:lpstr>Manon au Club Piou Piou…</vt:lpstr>
      <vt:lpstr>Manon au Club et sur la luge…</vt:lpstr>
      <vt:lpstr>Manon… </vt:lpstr>
      <vt:lpstr>Lorie…</vt:lpstr>
      <vt:lpstr>Notre Bonhomme de Neige</vt:lpstr>
      <vt:lpstr>Au Pied du Pic Soum Couy à 2153 m</vt:lpstr>
      <vt:lpstr>En haut des pistes …sous le soleil</vt:lpstr>
      <vt:lpstr>Le Soum Couy (2315 m) et Le Pic d’Anie (2504 m)</vt:lpstr>
      <vt:lpstr>La Magie Blanche ….</vt:lpstr>
      <vt:lpstr>L’infini blanc </vt:lpstr>
      <vt:lpstr>Le dernier soir  au restaurant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DOMINIQUE LEGOUT</dc:creator>
  <cp:lastModifiedBy>DOMINIQUE LEGOUT</cp:lastModifiedBy>
  <cp:revision>4</cp:revision>
  <dcterms:created xsi:type="dcterms:W3CDTF">2012-02-19T16:41:29Z</dcterms:created>
  <dcterms:modified xsi:type="dcterms:W3CDTF">2012-02-19T18:24:22Z</dcterms:modified>
</cp:coreProperties>
</file>