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mp3" ContentType="audio/unknown"/>
  <Default Extension="rels" ContentType="application/vnd.openxmlformats-package.relationships+xml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75" d="100"/>
          <a:sy n="75" d="100"/>
        </p:scale>
        <p:origin x="-2136" y="-8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4B89ACD-856E-C840-A4A2-BC22CA4490C0}" type="datetimeFigureOut">
              <a:rPr lang="fr-FR" smtClean="0"/>
              <a:t>16/02/12</a:t>
            </a:fld>
            <a:endParaRPr lang="fr-FR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C02C1E62-F779-D04C-A578-707CD1EDE1B3}" type="slidenum">
              <a:rPr lang="fr-FR" smtClean="0"/>
              <a:t>‹#›</a:t>
            </a:fld>
            <a:endParaRPr lang="fr-FR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9ACD-856E-C840-A4A2-BC22CA4490C0}" type="datetimeFigureOut">
              <a:rPr lang="fr-FR" smtClean="0"/>
              <a:t>16/02/12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1E62-F779-D04C-A578-707CD1EDE1B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9ACD-856E-C840-A4A2-BC22CA4490C0}" type="datetimeFigureOut">
              <a:rPr lang="fr-FR" smtClean="0"/>
              <a:t>16/02/12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1E62-F779-D04C-A578-707CD1EDE1B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9ACD-856E-C840-A4A2-BC22CA4490C0}" type="datetimeFigureOut">
              <a:rPr lang="fr-FR" smtClean="0"/>
              <a:t>16/02/12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1E62-F779-D04C-A578-707CD1EDE1B3}" type="slidenum">
              <a:rPr lang="fr-FR" smtClean="0"/>
              <a:t>‹#›</a:t>
            </a:fld>
            <a:endParaRPr lang="fr-F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9ACD-856E-C840-A4A2-BC22CA4490C0}" type="datetimeFigureOut">
              <a:rPr lang="fr-FR" smtClean="0"/>
              <a:t>16/02/12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1E62-F779-D04C-A578-707CD1EDE1B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9ACD-856E-C840-A4A2-BC22CA4490C0}" type="datetimeFigureOut">
              <a:rPr lang="fr-FR" smtClean="0"/>
              <a:t>16/02/12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1E62-F779-D04C-A578-707CD1EDE1B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9ACD-856E-C840-A4A2-BC22CA4490C0}" type="datetimeFigureOut">
              <a:rPr lang="fr-FR" smtClean="0"/>
              <a:t>16/02/12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1E62-F779-D04C-A578-707CD1EDE1B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9ACD-856E-C840-A4A2-BC22CA4490C0}" type="datetimeFigureOut">
              <a:rPr lang="fr-FR" smtClean="0"/>
              <a:t>16/02/12</a:t>
            </a:fld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1E62-F779-D04C-A578-707CD1EDE1B3}" type="slidenum">
              <a:rPr lang="fr-FR" smtClean="0"/>
              <a:t>‹#›</a:t>
            </a:fld>
            <a:endParaRPr lang="fr-FR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9ACD-856E-C840-A4A2-BC22CA4490C0}" type="datetimeFigureOut">
              <a:rPr lang="fr-FR" smtClean="0"/>
              <a:t>16/02/12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1E62-F779-D04C-A578-707CD1EDE1B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9ACD-856E-C840-A4A2-BC22CA4490C0}" type="datetimeFigureOut">
              <a:rPr lang="fr-FR" smtClean="0"/>
              <a:t>16/02/12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1E62-F779-D04C-A578-707CD1EDE1B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89ACD-856E-C840-A4A2-BC22CA4490C0}" type="datetimeFigureOut">
              <a:rPr lang="fr-FR" smtClean="0"/>
              <a:t>16/02/12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C1E62-F779-D04C-A578-707CD1EDE1B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44B89ACD-856E-C840-A4A2-BC22CA4490C0}" type="datetimeFigureOut">
              <a:rPr lang="fr-FR" smtClean="0"/>
              <a:t>16/02/12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C02C1E62-F779-D04C-A578-707CD1EDE1B3}" type="slidenum">
              <a:rPr lang="fr-FR" smtClean="0"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4" Type="http://schemas.openxmlformats.org/officeDocument/2006/relationships/image" Target="../media/image2.gif"/><Relationship Id="rId5" Type="http://schemas.openxmlformats.org/officeDocument/2006/relationships/image" Target="../media/image3.png"/><Relationship Id="rId1" Type="http://schemas.microsoft.com/office/2007/relationships/media" Target="../media/media1.mp3"/><Relationship Id="rId2" Type="http://schemas.openxmlformats.org/officeDocument/2006/relationships/audio" Target="../media/media1.mp3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eg"/><Relationship Id="rId3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0.jpeg"/><Relationship Id="rId3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fr-FR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pple Chancery"/>
                <a:cs typeface="Apple Chancery"/>
              </a:rPr>
              <a:t> </a:t>
            </a:r>
            <a:r>
              <a:rPr lang="fr-FR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pple Chancery"/>
                <a:cs typeface="Apple Chancery"/>
              </a:rPr>
              <a:t>  </a:t>
            </a:r>
            <a:r>
              <a:rPr lang="fr-FR" b="1" cap="all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Apple Chancery"/>
                <a:cs typeface="Apple Chancery"/>
              </a:rPr>
              <a:t>my</a:t>
            </a:r>
            <a:r>
              <a:rPr lang="fr-FR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Apple Chancery"/>
                <a:cs typeface="Apple Chancery"/>
              </a:rPr>
              <a:t> life</a:t>
            </a:r>
            <a:endParaRPr lang="fr-FR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pple Chancery"/>
              <a:cs typeface="Apple Chancery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pple Chancery"/>
                <a:cs typeface="Apple Chancery"/>
              </a:rPr>
              <a:t>          </a:t>
            </a:r>
          </a:p>
          <a:p>
            <a:r>
              <a:rPr lang="fr-F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pple Chancery"/>
                <a:cs typeface="Apple Chancery"/>
              </a:rPr>
              <a:t> </a:t>
            </a:r>
            <a:r>
              <a:rPr lang="fr-F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pple Chancery"/>
                <a:cs typeface="Apple Chancery"/>
              </a:rPr>
              <a:t>                   À  </a:t>
            </a:r>
          </a:p>
          <a:p>
            <a:endParaRPr lang="fr-FR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pple Chancery"/>
              <a:cs typeface="Apple Chancery"/>
            </a:endParaRPr>
          </a:p>
          <a:p>
            <a:r>
              <a:rPr lang="fr-F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pple Chancery"/>
                <a:cs typeface="Apple Chancery"/>
              </a:rPr>
              <a:t>   </a:t>
            </a:r>
            <a:r>
              <a:rPr lang="fr-FR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pple Chancery"/>
                <a:cs typeface="Apple Chancery"/>
              </a:rPr>
              <a:t>juliette</a:t>
            </a:r>
            <a:r>
              <a:rPr lang="fr-F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pple Chancery"/>
                <a:cs typeface="Apple Chancery"/>
              </a:rPr>
              <a:t> et oscar</a:t>
            </a:r>
            <a:endParaRPr lang="fr-FR" dirty="0">
              <a:latin typeface="Apple Chancery"/>
              <a:cs typeface="Apple Chancery"/>
            </a:endParaRPr>
          </a:p>
        </p:txBody>
      </p:sp>
      <p:pic>
        <p:nvPicPr>
          <p:cNvPr id="4" name="Image 3" descr="coala coeur.gif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25" t="7265" r="3451"/>
          <a:stretch/>
        </p:blipFill>
        <p:spPr>
          <a:xfrm>
            <a:off x="880935" y="1865033"/>
            <a:ext cx="2356789" cy="2897228"/>
          </a:xfrm>
          <a:prstGeom prst="rect">
            <a:avLst/>
          </a:prstGeom>
        </p:spPr>
      </p:pic>
      <p:pic>
        <p:nvPicPr>
          <p:cNvPr id="6" name="charlythesong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1767" y="588433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660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Mon animal chéri chaussette</a:t>
            </a:r>
            <a:endParaRPr lang="fr-FR" dirty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fr-FR" dirty="0" smtClean="0">
                <a:latin typeface="Apple Chancery"/>
                <a:cs typeface="Apple Chancery"/>
              </a:rPr>
              <a:t>  </a:t>
            </a:r>
            <a:r>
              <a:rPr lang="fr-F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pple Chancery"/>
                <a:cs typeface="Apple Chancery"/>
              </a:rPr>
              <a:t> </a:t>
            </a:r>
            <a:r>
              <a:rPr lang="fr-F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pple Chancery"/>
                <a:cs typeface="Apple Chancery"/>
              </a:rPr>
              <a:t>       </a:t>
            </a:r>
          </a:p>
          <a:p>
            <a:pPr marL="68580" indent="0">
              <a:buNone/>
            </a:pPr>
            <a:r>
              <a:rPr lang="fr-F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pple Chancery"/>
                <a:cs typeface="Apple Chancery"/>
              </a:rPr>
              <a:t> </a:t>
            </a:r>
            <a:r>
              <a:rPr lang="fr-FR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  <a:latin typeface="Apple Chancery"/>
                <a:cs typeface="Apple Chancery"/>
              </a:rPr>
              <a:t>              prenant le frais …..</a:t>
            </a:r>
            <a:endParaRPr lang="fr-FR" dirty="0">
              <a:latin typeface="Apple Chancery"/>
              <a:cs typeface="Apple Chancery"/>
            </a:endParaRPr>
          </a:p>
        </p:txBody>
      </p:sp>
      <p:pic>
        <p:nvPicPr>
          <p:cNvPr id="4" name="Image 3" descr="100_1917_s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70"/>
          <a:stretch/>
        </p:blipFill>
        <p:spPr>
          <a:xfrm>
            <a:off x="2997470" y="3673506"/>
            <a:ext cx="2219501" cy="1566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53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      son seigneur et ma</a:t>
            </a:r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ître</a:t>
            </a:r>
            <a:endParaRPr lang="fr-FR" dirty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fr-FR" dirty="0" smtClean="0"/>
              <a:t>                  </a:t>
            </a:r>
          </a:p>
          <a:p>
            <a:pPr marL="68580" indent="0">
              <a:buNone/>
            </a:pPr>
            <a:r>
              <a:rPr lang="fr-FR" sz="3200" dirty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</a:t>
            </a:r>
            <a:r>
              <a:rPr lang="fr-FR" sz="32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           enfin ça reste à voir ……..</a:t>
            </a:r>
          </a:p>
          <a:p>
            <a:pPr marL="68580" indent="0">
              <a:buNone/>
            </a:pPr>
            <a:endParaRPr lang="fr-FR" sz="3200" dirty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  <a:p>
            <a:pPr marL="68580" indent="0">
              <a:buNone/>
            </a:pPr>
            <a:r>
              <a:rPr lang="fr-FR" sz="32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                </a:t>
            </a:r>
            <a:endParaRPr lang="fr-FR" dirty="0"/>
          </a:p>
        </p:txBody>
      </p:sp>
      <p:pic>
        <p:nvPicPr>
          <p:cNvPr id="4" name="Image 3" descr="100_0322_s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69081" y="3632174"/>
            <a:ext cx="2299586" cy="220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610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   </a:t>
            </a:r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Qui est l’esclave ou le ma</a:t>
            </a:r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ître ?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         CELUI        </a:t>
            </a:r>
            <a:endParaRPr lang="fr-FR" dirty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065500" cy="3295477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fr-FR" sz="20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QUI LIT LES NEWS</a:t>
            </a:r>
          </a:p>
          <a:p>
            <a:pPr marL="68580" indent="0">
              <a:buNone/>
            </a:pPr>
            <a:r>
              <a:rPr lang="fr-FR" sz="20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    EN PREMIER ?</a:t>
            </a:r>
            <a:endParaRPr lang="fr-FR" sz="2000" dirty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  <a:p>
            <a:pPr marL="68580" indent="0">
              <a:buNone/>
            </a:pPr>
            <a:endParaRPr lang="fr-FR" sz="2000" dirty="0" smtClean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fr-FR" dirty="0" smtClean="0"/>
              <a:t>         </a:t>
            </a:r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CELUI</a:t>
            </a:r>
            <a:endParaRPr lang="fr-FR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151" y="2974694"/>
            <a:ext cx="3695137" cy="3455664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fr-FR" sz="20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          QUI DÉCIDE</a:t>
            </a:r>
          </a:p>
          <a:p>
            <a:pPr marL="68580" indent="0">
              <a:buNone/>
            </a:pPr>
            <a:r>
              <a:rPr lang="fr-FR" sz="2000" dirty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</a:t>
            </a:r>
            <a:r>
              <a:rPr lang="fr-FR" sz="20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      DU PROGRAMME ?</a:t>
            </a:r>
            <a:endParaRPr lang="fr-FR" sz="2000" dirty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</p:txBody>
      </p:sp>
      <p:pic>
        <p:nvPicPr>
          <p:cNvPr id="7" name="Image 6" descr="IMG_1532_s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59063" y="3999585"/>
            <a:ext cx="2780801" cy="2167610"/>
          </a:xfrm>
          <a:prstGeom prst="rect">
            <a:avLst/>
          </a:prstGeom>
        </p:spPr>
      </p:pic>
      <p:pic>
        <p:nvPicPr>
          <p:cNvPr id="8" name="Image 7" descr="IMG_0209_s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78394" y="3957634"/>
            <a:ext cx="2791537" cy="2209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89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    Ah ! La vie est plut</a:t>
            </a:r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ôt cool !</a:t>
            </a:r>
            <a:endParaRPr lang="fr-FR" dirty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</p:txBody>
      </p:sp>
      <p:pic>
        <p:nvPicPr>
          <p:cNvPr id="3" name="Image 2" descr="IMG_0534_s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12302" y="2963457"/>
            <a:ext cx="2345349" cy="215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276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         Et moi où suis je ?</a:t>
            </a:r>
            <a:endParaRPr lang="fr-FR" dirty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43490" y="2575375"/>
            <a:ext cx="6777317" cy="3866426"/>
          </a:xfrm>
        </p:spPr>
        <p:txBody>
          <a:bodyPr/>
          <a:lstStyle/>
          <a:p>
            <a:pPr marL="68580" indent="0">
              <a:buNone/>
            </a:pPr>
            <a:endParaRPr lang="fr-FR" dirty="0" smtClean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  <a:p>
            <a:pPr marL="68580" indent="0">
              <a:buNone/>
            </a:pPr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Mais là regardez bien ……………….</a:t>
            </a:r>
            <a:r>
              <a:rPr lang="fr-FR" sz="36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là…….!</a:t>
            </a:r>
          </a:p>
          <a:p>
            <a:pPr marL="68580" indent="0">
              <a:buNone/>
            </a:pPr>
            <a:endParaRPr lang="fr-FR" sz="3600" dirty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  <a:p>
            <a:pPr marL="68580" indent="0">
              <a:buNone/>
            </a:pPr>
            <a:r>
              <a:rPr lang="fr-FR" sz="36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     </a:t>
            </a:r>
            <a:endParaRPr lang="fr-FR" dirty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</p:txBody>
      </p:sp>
      <p:pic>
        <p:nvPicPr>
          <p:cNvPr id="5" name="Image 4" descr="IMG_1535_s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97470" y="3878809"/>
            <a:ext cx="2745774" cy="2329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098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Coucouroucoucou</a:t>
            </a:r>
            <a:endParaRPr lang="fr-FR" dirty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sz="20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Me voici me </a:t>
            </a:r>
            <a:r>
              <a:rPr lang="fr-FR" sz="2000" dirty="0" err="1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voilou</a:t>
            </a:r>
            <a:r>
              <a:rPr lang="fr-FR" sz="20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,toujours </a:t>
            </a:r>
          </a:p>
          <a:p>
            <a:r>
              <a:rPr lang="fr-FR" sz="20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À faire des b</a:t>
            </a:r>
            <a:r>
              <a:rPr lang="fr-FR" sz="20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êtises avec mon engin adoré ,plus amoureuse de mon mac que de mon mec !</a:t>
            </a:r>
          </a:p>
          <a:p>
            <a:r>
              <a:rPr lang="fr-FR" sz="2000" dirty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</a:t>
            </a:r>
            <a:r>
              <a:rPr lang="fr-FR" sz="20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              </a:t>
            </a:r>
            <a:endParaRPr lang="fr-FR" sz="2000" dirty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</p:txBody>
      </p:sp>
      <p:pic>
        <p:nvPicPr>
          <p:cNvPr id="7" name="Espace réservé pour une image  6" descr="100_24_s.jpg"/>
          <p:cNvPicPr>
            <a:picLocks noGrp="1" noChangeAspect="1"/>
          </p:cNvPicPr>
          <p:nvPr>
            <p:ph type="pic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734"/>
          <a:stretch/>
        </p:blipFill>
        <p:spPr>
          <a:xfrm>
            <a:off x="1395768" y="1458753"/>
            <a:ext cx="2608486" cy="4273989"/>
          </a:xfrm>
        </p:spPr>
      </p:pic>
      <p:pic>
        <p:nvPicPr>
          <p:cNvPr id="8" name="Image 7" descr="complic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98354" y="5335149"/>
            <a:ext cx="317500" cy="31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88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fr-FR" dirty="0" smtClean="0"/>
              <a:t>   </a:t>
            </a:r>
            <a:r>
              <a:rPr lang="fr-FR" sz="3600" dirty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</a:t>
            </a:r>
            <a:r>
              <a:rPr lang="fr-FR" sz="36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</a:t>
            </a:r>
          </a:p>
          <a:p>
            <a:pPr marL="68580" indent="0">
              <a:buNone/>
            </a:pPr>
            <a:r>
              <a:rPr lang="fr-FR" sz="3600" dirty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</a:t>
            </a:r>
            <a:r>
              <a:rPr lang="fr-FR" sz="36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 </a:t>
            </a:r>
          </a:p>
          <a:p>
            <a:pPr marL="68580" indent="0">
              <a:buNone/>
            </a:pPr>
            <a:endParaRPr lang="fr-FR" sz="3600" dirty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  <a:p>
            <a:pPr marL="68580" indent="0">
              <a:buNone/>
            </a:pPr>
            <a:r>
              <a:rPr lang="fr-FR" sz="36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   </a:t>
            </a:r>
            <a:r>
              <a:rPr lang="fr-FR" sz="44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FIN</a:t>
            </a:r>
            <a:endParaRPr lang="fr-FR" sz="3600" dirty="0" smtClean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  <a:p>
            <a:pPr marL="68580" indent="0">
              <a:buNone/>
            </a:pPr>
            <a:r>
              <a:rPr lang="fr-FR" sz="36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</a:t>
            </a:r>
          </a:p>
          <a:p>
            <a:pPr marL="68580" indent="0">
              <a:buNone/>
            </a:pPr>
            <a:r>
              <a:rPr lang="fr-FR" sz="36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</a:t>
            </a:r>
          </a:p>
          <a:p>
            <a:pPr marL="68580" indent="0">
              <a:buNone/>
            </a:pPr>
            <a:endParaRPr lang="fr-FR" sz="3600" dirty="0" smtClean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  <a:p>
            <a:pPr marL="68580" indent="0">
              <a:buNone/>
            </a:pP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          À LA              PROCHAINE </a:t>
            </a:r>
            <a:endParaRPr lang="fr-FR" dirty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 smtClean="0"/>
          </a:p>
          <a:p>
            <a:r>
              <a:rPr lang="fr-FR" sz="20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VOUS POUVEZ ALLER</a:t>
            </a:r>
          </a:p>
          <a:p>
            <a:r>
              <a:rPr lang="fr-FR" sz="20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    VOUS ÉCLATER </a:t>
            </a:r>
          </a:p>
          <a:p>
            <a:r>
              <a:rPr lang="fr-FR" sz="2000" dirty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</a:t>
            </a:r>
            <a:r>
              <a:rPr lang="fr-FR" sz="2000" dirty="0" smtClean="0">
                <a:solidFill>
                  <a:schemeClr val="accent1">
                    <a:lumMod val="50000"/>
                  </a:schemeClr>
                </a:solidFill>
                <a:latin typeface="Apple Chancery"/>
                <a:cs typeface="Apple Chancery"/>
              </a:rPr>
              <a:t>          AILLEURS  !!!</a:t>
            </a:r>
            <a:endParaRPr lang="fr-FR" sz="2000" dirty="0">
              <a:solidFill>
                <a:schemeClr val="accent1">
                  <a:lumMod val="50000"/>
                </a:schemeClr>
              </a:solidFill>
              <a:latin typeface="Apple Chancery"/>
              <a:cs typeface="Apple Chancery"/>
            </a:endParaRPr>
          </a:p>
        </p:txBody>
      </p:sp>
      <p:pic>
        <p:nvPicPr>
          <p:cNvPr id="6" name="Image 5" descr="FROG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400" y="1438234"/>
            <a:ext cx="1828800" cy="12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874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10000">
        <p:dissolve/>
      </p:transition>
    </mc:Choice>
    <mc:Fallback>
      <p:transition xmlns:p14="http://schemas.microsoft.com/office/powerpoint/2010/main" spd="slow" advClick="0" advTm="10000">
        <p:dissolv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Austin.thmx</Template>
  <TotalTime>140</TotalTime>
  <Words>147</Words>
  <Application>Microsoft Macintosh PowerPoint</Application>
  <PresentationFormat>Présentation à l'écran (4:3)</PresentationFormat>
  <Paragraphs>41</Paragraphs>
  <Slides>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Austin</vt:lpstr>
      <vt:lpstr>   my life</vt:lpstr>
      <vt:lpstr>Mon animal chéri chaussette</vt:lpstr>
      <vt:lpstr>       son seigneur et maître</vt:lpstr>
      <vt:lpstr>   Qui est l’esclave ou le maître ?</vt:lpstr>
      <vt:lpstr>     Ah ! La vie est plutôt cool !</vt:lpstr>
      <vt:lpstr>          Et moi où suis je ?</vt:lpstr>
      <vt:lpstr>Coucouroucoucou</vt:lpstr>
      <vt:lpstr>           À LA              PROCHAINE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my life</dc:title>
  <dc:creator>Catherine Richard</dc:creator>
  <cp:lastModifiedBy>Catherine Richard</cp:lastModifiedBy>
  <cp:revision>14</cp:revision>
  <dcterms:created xsi:type="dcterms:W3CDTF">2012-02-16T07:28:03Z</dcterms:created>
  <dcterms:modified xsi:type="dcterms:W3CDTF">2012-02-16T09:48:20Z</dcterms:modified>
</cp:coreProperties>
</file>