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706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43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83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320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96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023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437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938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28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7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419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90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C000"/>
            </a:gs>
            <a:gs pos="48000">
              <a:srgbClr val="9CB86E"/>
            </a:gs>
            <a:gs pos="79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CFF36-0D54-46C2-B244-AAC4415B611A}" type="datetimeFigureOut">
              <a:rPr lang="fr-FR" smtClean="0"/>
              <a:t>13/02/2012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698AB-C47A-413F-BCD3-AE29FA02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0295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4.gif"/><Relationship Id="rId7" Type="http://schemas.openxmlformats.org/officeDocument/2006/relationships/image" Target="../media/image9.JPG"/><Relationship Id="rId12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g"/><Relationship Id="rId15" Type="http://schemas.openxmlformats.org/officeDocument/2006/relationships/image" Target="../media/image17.gif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jpg"/><Relationship Id="rId18" Type="http://schemas.openxmlformats.org/officeDocument/2006/relationships/image" Target="../media/image32.jpg"/><Relationship Id="rId3" Type="http://schemas.openxmlformats.org/officeDocument/2006/relationships/image" Target="../media/image1.gif"/><Relationship Id="rId7" Type="http://schemas.openxmlformats.org/officeDocument/2006/relationships/image" Target="../media/image21.gif"/><Relationship Id="rId12" Type="http://schemas.openxmlformats.org/officeDocument/2006/relationships/image" Target="../media/image26.jpg"/><Relationship Id="rId17" Type="http://schemas.openxmlformats.org/officeDocument/2006/relationships/image" Target="../media/image31.jpg"/><Relationship Id="rId2" Type="http://schemas.openxmlformats.org/officeDocument/2006/relationships/audio" Target="../media/audio2.wav"/><Relationship Id="rId16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11" Type="http://schemas.openxmlformats.org/officeDocument/2006/relationships/image" Target="../media/image25.jpg"/><Relationship Id="rId5" Type="http://schemas.openxmlformats.org/officeDocument/2006/relationships/image" Target="../media/image19.gif"/><Relationship Id="rId15" Type="http://schemas.openxmlformats.org/officeDocument/2006/relationships/image" Target="../media/image29.jpg"/><Relationship Id="rId10" Type="http://schemas.openxmlformats.org/officeDocument/2006/relationships/image" Target="../media/image24.jpg"/><Relationship Id="rId19" Type="http://schemas.openxmlformats.org/officeDocument/2006/relationships/image" Target="../media/image33.gif"/><Relationship Id="rId4" Type="http://schemas.openxmlformats.org/officeDocument/2006/relationships/image" Target="../media/image18.gif"/><Relationship Id="rId9" Type="http://schemas.openxmlformats.org/officeDocument/2006/relationships/image" Target="../media/image23.jpg"/><Relationship Id="rId14" Type="http://schemas.openxmlformats.org/officeDocument/2006/relationships/image" Target="../media/image2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4.png"/><Relationship Id="rId7" Type="http://schemas.openxmlformats.org/officeDocument/2006/relationships/image" Target="../media/image36.JPG"/><Relationship Id="rId12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3.gif"/><Relationship Id="rId10" Type="http://schemas.openxmlformats.org/officeDocument/2006/relationships/image" Target="../media/image39.jpg"/><Relationship Id="rId4" Type="http://schemas.openxmlformats.org/officeDocument/2006/relationships/image" Target="../media/image18.gif"/><Relationship Id="rId9" Type="http://schemas.openxmlformats.org/officeDocument/2006/relationships/image" Target="../media/image3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13" Type="http://schemas.openxmlformats.org/officeDocument/2006/relationships/image" Target="../media/image51.jpg"/><Relationship Id="rId3" Type="http://schemas.openxmlformats.org/officeDocument/2006/relationships/image" Target="../media/image42.jpg"/><Relationship Id="rId7" Type="http://schemas.openxmlformats.org/officeDocument/2006/relationships/image" Target="../media/image45.jpeg"/><Relationship Id="rId12" Type="http://schemas.openxmlformats.org/officeDocument/2006/relationships/image" Target="../media/image5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11" Type="http://schemas.openxmlformats.org/officeDocument/2006/relationships/image" Target="../media/image49.jpg"/><Relationship Id="rId5" Type="http://schemas.openxmlformats.org/officeDocument/2006/relationships/image" Target="../media/image43.jpg"/><Relationship Id="rId10" Type="http://schemas.openxmlformats.org/officeDocument/2006/relationships/image" Target="../media/image48.jpg"/><Relationship Id="rId4" Type="http://schemas.openxmlformats.org/officeDocument/2006/relationships/image" Target="../media/image20.gif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5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5" Type="http://schemas.openxmlformats.org/officeDocument/2006/relationships/image" Target="../media/image21.gif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g"/><Relationship Id="rId3" Type="http://schemas.openxmlformats.org/officeDocument/2006/relationships/image" Target="../media/image19.gif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4.jpeg"/><Relationship Id="rId3" Type="http://schemas.openxmlformats.org/officeDocument/2006/relationships/image" Target="../media/image21.gif"/><Relationship Id="rId7" Type="http://schemas.openxmlformats.org/officeDocument/2006/relationships/image" Target="../media/image68.jpeg"/><Relationship Id="rId12" Type="http://schemas.openxmlformats.org/officeDocument/2006/relationships/image" Target="../media/image7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22.gif"/><Relationship Id="rId9" Type="http://schemas.openxmlformats.org/officeDocument/2006/relationships/image" Target="../media/image70.jpeg"/><Relationship Id="rId14" Type="http://schemas.openxmlformats.org/officeDocument/2006/relationships/image" Target="../media/image7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gif"/><Relationship Id="rId4" Type="http://schemas.openxmlformats.org/officeDocument/2006/relationships/image" Target="../media/image7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13" Type="http://schemas.openxmlformats.org/officeDocument/2006/relationships/image" Target="../media/image88.jpeg"/><Relationship Id="rId18" Type="http://schemas.openxmlformats.org/officeDocument/2006/relationships/image" Target="../media/image93.jpeg"/><Relationship Id="rId3" Type="http://schemas.openxmlformats.org/officeDocument/2006/relationships/image" Target="../media/image1.gif"/><Relationship Id="rId7" Type="http://schemas.openxmlformats.org/officeDocument/2006/relationships/image" Target="../media/image82.jpg"/><Relationship Id="rId12" Type="http://schemas.openxmlformats.org/officeDocument/2006/relationships/image" Target="../media/image87.jpeg"/><Relationship Id="rId17" Type="http://schemas.openxmlformats.org/officeDocument/2006/relationships/image" Target="../media/image92.jpeg"/><Relationship Id="rId2" Type="http://schemas.openxmlformats.org/officeDocument/2006/relationships/audio" Target="../media/audio5.wav"/><Relationship Id="rId16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11" Type="http://schemas.openxmlformats.org/officeDocument/2006/relationships/image" Target="../media/image86.jpeg"/><Relationship Id="rId5" Type="http://schemas.openxmlformats.org/officeDocument/2006/relationships/image" Target="../media/image80.jpg"/><Relationship Id="rId15" Type="http://schemas.openxmlformats.org/officeDocument/2006/relationships/image" Target="../media/image90.jpeg"/><Relationship Id="rId10" Type="http://schemas.openxmlformats.org/officeDocument/2006/relationships/image" Target="../media/image85.jpeg"/><Relationship Id="rId4" Type="http://schemas.openxmlformats.org/officeDocument/2006/relationships/image" Target="../media/image76.gif"/><Relationship Id="rId9" Type="http://schemas.openxmlformats.org/officeDocument/2006/relationships/image" Target="../media/image84.jpeg"/><Relationship Id="rId14" Type="http://schemas.openxmlformats.org/officeDocument/2006/relationships/image" Target="../media/image8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4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2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0">
        <p14:vortex dir="r"/>
        <p:sndAc>
          <p:stSnd>
            <p:snd r:embed="rId2" name="Frank Sinatra   New York, New York (1982).wav"/>
          </p:stSnd>
        </p:sndAc>
      </p:transition>
    </mc:Choice>
    <mc:Fallback>
      <p:transition spd="slow" advTm="25000">
        <p:fade/>
        <p:sndAc>
          <p:stSnd>
            <p:snd r:embed="rId2" name="Frank Sinatra   New York, New York (198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39552" y="411510"/>
            <a:ext cx="7920880" cy="120032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Présentation de nos amis Tangérois, résidant dans les Amériques</a:t>
            </a:r>
            <a:endParaRPr lang="fr-FR" sz="36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  <p:sp>
        <p:nvSpPr>
          <p:cNvPr id="6" name="Organigramme : Connecteur 5"/>
          <p:cNvSpPr/>
          <p:nvPr/>
        </p:nvSpPr>
        <p:spPr>
          <a:xfrm>
            <a:off x="2843808" y="1611839"/>
            <a:ext cx="3240360" cy="2976135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95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5000">
        <p14:ripple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37247"/>
            <a:ext cx="2310630" cy="2284472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2195736" y="483518"/>
            <a:ext cx="4752528" cy="36933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U.S.A./Newyork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6" name="Organigramme : Multidocument 5"/>
          <p:cNvSpPr/>
          <p:nvPr/>
        </p:nvSpPr>
        <p:spPr>
          <a:xfrm>
            <a:off x="3707904" y="999173"/>
            <a:ext cx="4320480" cy="3160619"/>
          </a:xfrm>
          <a:prstGeom prst="flowChartMultidocumen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545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2000">
        <p14:doors dir="vert"/>
      </p:transition>
    </mc:Choice>
    <mc:Fallback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3" name="Organigramme : Stockage à accès séquentiel 2"/>
          <p:cNvSpPr/>
          <p:nvPr/>
        </p:nvSpPr>
        <p:spPr>
          <a:xfrm>
            <a:off x="3707904" y="1823399"/>
            <a:ext cx="1656184" cy="1512168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1196901" y="1795007"/>
            <a:ext cx="1656184" cy="1512168"/>
          </a:xfrm>
          <a:prstGeom prst="flowChartMagneticTap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6624228" y="1823399"/>
            <a:ext cx="1656184" cy="1512168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412925" y="2283718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C00000"/>
                </a:solidFill>
                <a:latin typeface="Brush Script MT" pitchFamily="66" charset="0"/>
              </a:rPr>
              <a:t>Tanger</a:t>
            </a:r>
            <a:endParaRPr lang="fr-FR" sz="3200">
              <a:solidFill>
                <a:srgbClr val="C000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732240" y="235572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C00000"/>
                </a:solidFill>
                <a:latin typeface="Brush Script MT" pitchFamily="66" charset="0"/>
              </a:rPr>
              <a:t>New York</a:t>
            </a:r>
            <a:endParaRPr lang="fr-FR" sz="2800">
              <a:solidFill>
                <a:srgbClr val="C00000"/>
              </a:solidFill>
              <a:latin typeface="Brush Script MT" pitchFamily="66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95536" y="339502"/>
            <a:ext cx="2241525" cy="1224136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395535" y="3651870"/>
            <a:ext cx="2241525" cy="1224136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6331557" y="3651870"/>
            <a:ext cx="2241525" cy="1224136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6331556" y="339502"/>
            <a:ext cx="2241525" cy="1224136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395533" y="1676005"/>
            <a:ext cx="2457551" cy="1800199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6123741" y="1717236"/>
            <a:ext cx="2457551" cy="1800199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3415233" y="339502"/>
            <a:ext cx="2241525" cy="1224136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3415233" y="3651870"/>
            <a:ext cx="2241525" cy="1224136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/>
          <p:cNvSpPr/>
          <p:nvPr/>
        </p:nvSpPr>
        <p:spPr>
          <a:xfrm>
            <a:off x="395533" y="1823398"/>
            <a:ext cx="2457551" cy="1512169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/>
          <p:cNvSpPr/>
          <p:nvPr/>
        </p:nvSpPr>
        <p:spPr>
          <a:xfrm>
            <a:off x="6164387" y="1823399"/>
            <a:ext cx="2416905" cy="1528607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12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0">
        <p14:prism isInverted="1"/>
      </p:transition>
    </mc:Choice>
    <mc:Fallback>
      <p:transition spd="slow" advTm="10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1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000"/>
                            </p:stCondLst>
                            <p:childTnLst>
                              <p:par>
                                <p:cTn id="7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0"/>
                            </p:stCondLst>
                            <p:childTnLst>
                              <p:par>
                                <p:cTn id="7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0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000"/>
                            </p:stCondLst>
                            <p:childTnLst>
                              <p:par>
                                <p:cTn id="8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000"/>
                            </p:stCondLst>
                            <p:childTnLst>
                              <p:par>
                                <p:cTn id="9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/>
      <p:bldP spid="6" grpId="1"/>
      <p:bldP spid="7" grpId="0"/>
      <p:bldP spid="7" grpId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411510"/>
            <a:ext cx="8136904" cy="369332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Le Brésil/Rio de Janeiro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323528" y="987574"/>
            <a:ext cx="1080120" cy="936104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323528" y="2111431"/>
            <a:ext cx="1080120" cy="936104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Stockage à accès séquentiel 5"/>
          <p:cNvSpPr/>
          <p:nvPr/>
        </p:nvSpPr>
        <p:spPr>
          <a:xfrm>
            <a:off x="323528" y="3203656"/>
            <a:ext cx="1080120" cy="936104"/>
          </a:xfrm>
          <a:prstGeom prst="flowChartMagneticTap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Stockage à accès séquentiel 6"/>
          <p:cNvSpPr/>
          <p:nvPr/>
        </p:nvSpPr>
        <p:spPr>
          <a:xfrm>
            <a:off x="1574384" y="2111431"/>
            <a:ext cx="1080120" cy="936104"/>
          </a:xfrm>
          <a:prstGeom prst="flowChartMagneticTap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Stockage à accès séquentiel 7"/>
          <p:cNvSpPr/>
          <p:nvPr/>
        </p:nvSpPr>
        <p:spPr>
          <a:xfrm>
            <a:off x="2771800" y="2111431"/>
            <a:ext cx="1080120" cy="936104"/>
          </a:xfrm>
          <a:prstGeom prst="flowChartMagneticTap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Multidocument 8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Multidocument 9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Multidocument 10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Multidocument 11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Multidocument 12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Multidocument 13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Multidocument 14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Organigramme : Multidocument 15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Multidocument 16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Organigramme : Multidocument 17"/>
          <p:cNvSpPr/>
          <p:nvPr/>
        </p:nvSpPr>
        <p:spPr>
          <a:xfrm>
            <a:off x="4067944" y="987574"/>
            <a:ext cx="4680520" cy="3744416"/>
          </a:xfrm>
          <a:prstGeom prst="flowChartMultidocumen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Nuage 18"/>
          <p:cNvSpPr/>
          <p:nvPr/>
        </p:nvSpPr>
        <p:spPr>
          <a:xfrm>
            <a:off x="4139952" y="987574"/>
            <a:ext cx="4392488" cy="3672408"/>
          </a:xfrm>
          <a:prstGeom prst="cloud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62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9972">
        <p14:ripple/>
        <p:sndAc>
          <p:stSnd>
            <p:snd r:embed="rId2" name="Amigos del Brrasil.wav"/>
          </p:stSnd>
        </p:sndAc>
      </p:transition>
    </mc:Choice>
    <mc:Fallback>
      <p:transition spd="slow" advTm="109972">
        <p:fade/>
        <p:sndAc>
          <p:stSnd>
            <p:snd r:embed="rId2" name="Amigos del Br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0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0"/>
                            </p:stCondLst>
                            <p:childTnLst>
                              <p:par>
                                <p:cTn id="76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0"/>
                            </p:stCondLst>
                            <p:childTnLst>
                              <p:par>
                                <p:cTn id="89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5000"/>
                            </p:stCondLst>
                            <p:childTnLst>
                              <p:par>
                                <p:cTn id="102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15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5000"/>
                            </p:stCondLst>
                            <p:childTnLst>
                              <p:par>
                                <p:cTn id="12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0"/>
                            </p:stCondLst>
                            <p:childTnLst>
                              <p:par>
                                <p:cTn id="141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5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0"/>
                            </p:stCondLst>
                            <p:childTnLst>
                              <p:par>
                                <p:cTn id="167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65000"/>
                            </p:stCondLst>
                            <p:childTnLst>
                              <p:par>
                                <p:cTn id="18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11510"/>
            <a:ext cx="8064896" cy="369332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Leon Benzaquen/Camarade d’école l’A.I.U.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971600" y="1823399"/>
            <a:ext cx="1800200" cy="1512168"/>
          </a:xfrm>
          <a:prstGeom prst="flowChartMagneticTap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3635896" y="1823399"/>
            <a:ext cx="1800200" cy="1512168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Stockage à accès séquentiel 6"/>
          <p:cNvSpPr/>
          <p:nvPr/>
        </p:nvSpPr>
        <p:spPr>
          <a:xfrm>
            <a:off x="6660232" y="1848238"/>
            <a:ext cx="1800200" cy="1512168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Brésil/Rio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3528" y="234865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De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115616" y="231787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Tanger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604444" y="2320012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à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2" name="Organigramme : Multidocument 11"/>
          <p:cNvSpPr/>
          <p:nvPr/>
        </p:nvSpPr>
        <p:spPr>
          <a:xfrm>
            <a:off x="395536" y="915566"/>
            <a:ext cx="2664296" cy="2304256"/>
          </a:xfrm>
          <a:prstGeom prst="flowChartMultidocumen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Multidocument 12"/>
          <p:cNvSpPr/>
          <p:nvPr/>
        </p:nvSpPr>
        <p:spPr>
          <a:xfrm>
            <a:off x="5940152" y="915566"/>
            <a:ext cx="2664296" cy="2304256"/>
          </a:xfrm>
          <a:prstGeom prst="flowChartMulti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323528" y="3507854"/>
            <a:ext cx="1944216" cy="1296144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2483768" y="3507854"/>
            <a:ext cx="1944216" cy="1296144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4716016" y="3507854"/>
            <a:ext cx="1944216" cy="1296144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6804248" y="3507854"/>
            <a:ext cx="1872208" cy="1296144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3455876" y="780843"/>
            <a:ext cx="1944216" cy="926812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714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2606">
        <p14:shred/>
      </p:transition>
    </mc:Choice>
    <mc:Fallback xmlns="">
      <p:transition spd="slow" advTm="62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0"/>
                            </p:stCondLst>
                            <p:childTnLst>
                              <p:par>
                                <p:cTn id="9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9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3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5" grpId="0" animBg="1"/>
      <p:bldP spid="7" grpId="0" animBg="1"/>
      <p:bldP spid="7" grpId="1" animBg="1"/>
      <p:bldP spid="8" grpId="0"/>
      <p:bldP spid="8" grpId="1"/>
      <p:bldP spid="9" grpId="0"/>
      <p:bldP spid="9" grpId="1"/>
      <p:bldP spid="10" grpId="0"/>
      <p:bldP spid="10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0952"/>
            <a:ext cx="8568952" cy="4737062"/>
          </a:xfrm>
          <a:prstGeom prst="rect">
            <a:avLst/>
          </a:prstGeom>
        </p:spPr>
      </p:pic>
      <p:sp>
        <p:nvSpPr>
          <p:cNvPr id="3" name="Organigramme : Stockage à accès séquentiel 2"/>
          <p:cNvSpPr/>
          <p:nvPr/>
        </p:nvSpPr>
        <p:spPr>
          <a:xfrm>
            <a:off x="539552" y="1745770"/>
            <a:ext cx="1944216" cy="1656184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3563888" y="1751391"/>
            <a:ext cx="1944216" cy="1656184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6372200" y="1751391"/>
            <a:ext cx="1944216" cy="1656184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755576" y="221171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Tanger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Hötel Rembrand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539552" y="339502"/>
            <a:ext cx="2160240" cy="1296144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843808" y="339502"/>
            <a:ext cx="2160240" cy="1296144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5256076" y="339502"/>
            <a:ext cx="2160240" cy="1296144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31540" y="3579862"/>
            <a:ext cx="2160240" cy="1296144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843808" y="3587488"/>
            <a:ext cx="2160240" cy="1296144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5256076" y="3579862"/>
            <a:ext cx="2160240" cy="1296144"/>
          </a:xfrm>
          <a:prstGeom prst="round2Diag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7596336" y="1708065"/>
            <a:ext cx="1080120" cy="1693889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5799790" y="1726917"/>
            <a:ext cx="1067831" cy="1693889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539552" y="1911367"/>
            <a:ext cx="2160240" cy="1296144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33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2264">
        <p14:glitter pattern="hexagon"/>
      </p:transition>
    </mc:Choice>
    <mc:Fallback xmlns="">
      <p:transition spd="slow" advTm="522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50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500"/>
                            </p:stCondLst>
                            <p:childTnLst>
                              <p:par>
                                <p:cTn id="6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0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5" grpId="1" animBg="1"/>
      <p:bldP spid="6" grpId="0"/>
      <p:bldP spid="6" grpId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72" y="210952"/>
            <a:ext cx="8568952" cy="473706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86551" y="339502"/>
            <a:ext cx="7848872" cy="738664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Deux Sœurs et un Beaufrère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Stella, Nelly et son mari Jacky Benssoussan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96" y="2051627"/>
            <a:ext cx="1656786" cy="1638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03598"/>
            <a:ext cx="1678668" cy="16596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69" y="3147814"/>
            <a:ext cx="1656786" cy="1638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25119"/>
            <a:ext cx="2232248" cy="1838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ZoneTexte 8"/>
          <p:cNvSpPr txBox="1"/>
          <p:nvPr/>
        </p:nvSpPr>
        <p:spPr>
          <a:xfrm>
            <a:off x="3995936" y="2579483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Tanger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838" y="1949762"/>
            <a:ext cx="2388081" cy="1788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ZoneTexte 10"/>
          <p:cNvSpPr txBox="1"/>
          <p:nvPr/>
        </p:nvSpPr>
        <p:spPr>
          <a:xfrm>
            <a:off x="6444208" y="2579483"/>
            <a:ext cx="2091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Rio de Janeiro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83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6537">
        <p14:honeycomb/>
      </p:transition>
    </mc:Choice>
    <mc:Fallback xmlns="">
      <p:transition spd="slow" advTm="365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72" y="210952"/>
            <a:ext cx="8568952" cy="47370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49651"/>
            <a:ext cx="1678668" cy="16596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Arrondir un rectangle avec un coin diagonal 3"/>
          <p:cNvSpPr/>
          <p:nvPr/>
        </p:nvSpPr>
        <p:spPr>
          <a:xfrm>
            <a:off x="539552" y="411510"/>
            <a:ext cx="1944216" cy="1008112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2622514" y="411510"/>
            <a:ext cx="1944216" cy="1008112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4644008" y="411510"/>
            <a:ext cx="1944216" cy="1008112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6732240" y="411510"/>
            <a:ext cx="1944216" cy="1008112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539552" y="3651870"/>
            <a:ext cx="1944216" cy="1008112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2622514" y="3651870"/>
            <a:ext cx="1944216" cy="1008112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644008" y="3651870"/>
            <a:ext cx="1944216" cy="1008112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6732240" y="3651870"/>
            <a:ext cx="1944216" cy="1008112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2621607" y="2075427"/>
            <a:ext cx="1944216" cy="1008112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4644008" y="2075427"/>
            <a:ext cx="1944216" cy="1008112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6732240" y="2075427"/>
            <a:ext cx="1944216" cy="1008112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58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1030">
        <p14:ripple/>
      </p:transition>
    </mc:Choice>
    <mc:Fallback xmlns="">
      <p:transition spd="slow" advTm="610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0"/>
                            </p:stCondLst>
                            <p:childTnLst>
                              <p:par>
                                <p:cTn id="5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0"/>
                            </p:stCondLst>
                            <p:childTnLst>
                              <p:par>
                                <p:cTn id="6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6000"/>
                            </p:stCondLst>
                            <p:childTnLst>
                              <p:par>
                                <p:cTn id="6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8000"/>
                            </p:stCondLst>
                            <p:childTnLst>
                              <p:par>
                                <p:cTn id="7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0"/>
                            </p:stCondLst>
                            <p:childTnLst>
                              <p:par>
                                <p:cTn id="8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72" y="210952"/>
            <a:ext cx="8568952" cy="47370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78" y="1760468"/>
            <a:ext cx="1656786" cy="1638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760468"/>
            <a:ext cx="1656786" cy="1638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Organigramme : Multidocument 4"/>
          <p:cNvSpPr/>
          <p:nvPr/>
        </p:nvSpPr>
        <p:spPr>
          <a:xfrm>
            <a:off x="467544" y="339502"/>
            <a:ext cx="1800200" cy="1296144"/>
          </a:xfrm>
          <a:prstGeom prst="flowChartMultidocumen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Multidocument 5"/>
          <p:cNvSpPr/>
          <p:nvPr/>
        </p:nvSpPr>
        <p:spPr>
          <a:xfrm>
            <a:off x="2555776" y="321236"/>
            <a:ext cx="1800200" cy="1296144"/>
          </a:xfrm>
          <a:prstGeom prst="flowChartMultidocumen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Multidocument 6"/>
          <p:cNvSpPr/>
          <p:nvPr/>
        </p:nvSpPr>
        <p:spPr>
          <a:xfrm>
            <a:off x="4644008" y="339502"/>
            <a:ext cx="1800200" cy="1296144"/>
          </a:xfrm>
          <a:prstGeom prst="flowChartMultidocumen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Multidocument 7"/>
          <p:cNvSpPr/>
          <p:nvPr/>
        </p:nvSpPr>
        <p:spPr>
          <a:xfrm>
            <a:off x="6732240" y="339502"/>
            <a:ext cx="1800200" cy="1296144"/>
          </a:xfrm>
          <a:prstGeom prst="flowChartMultidocumen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4644008" y="1967415"/>
            <a:ext cx="1800200" cy="1224136"/>
          </a:xfrm>
          <a:prstGeom prst="foldedCorner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6732240" y="1967415"/>
            <a:ext cx="1800200" cy="1224136"/>
          </a:xfrm>
          <a:prstGeom prst="foldedCorner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383356" y="3507854"/>
            <a:ext cx="1812380" cy="1296144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2555776" y="3507854"/>
            <a:ext cx="1812380" cy="1296144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4728196" y="3507854"/>
            <a:ext cx="1812380" cy="1296144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6720060" y="3507854"/>
            <a:ext cx="1812380" cy="1296144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67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1372">
        <p:blinds dir="vert"/>
      </p:transition>
    </mc:Choice>
    <mc:Fallback xmlns="">
      <p:transition spd="slow" advTm="6137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0"/>
                            </p:stCondLst>
                            <p:childTnLst>
                              <p:par>
                                <p:cTn id="6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600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80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28" y="136027"/>
            <a:ext cx="8796060" cy="482280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2022" y="289387"/>
            <a:ext cx="7848872" cy="646331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Le Brésil/Praia – Camboriu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Résidence de Tany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92579"/>
            <a:ext cx="2451348" cy="24235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Organigramme : Multidocument 5"/>
          <p:cNvSpPr/>
          <p:nvPr/>
        </p:nvSpPr>
        <p:spPr>
          <a:xfrm>
            <a:off x="3995936" y="1392579"/>
            <a:ext cx="4320480" cy="3240360"/>
          </a:xfrm>
          <a:prstGeom prst="flowChartMultidocumen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942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4376">
        <p14:shred/>
        <p:sndAc>
          <p:stSnd>
            <p:snd r:embed="rId2" name="Tany 1.wav"/>
          </p:stSnd>
        </p:sndAc>
      </p:transition>
    </mc:Choice>
    <mc:Fallback>
      <p:transition spd="slow" advTm="44376">
        <p:fade/>
        <p:sndAc>
          <p:stSnd>
            <p:snd r:embed="rId2" name="Tany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82" y="237714"/>
            <a:ext cx="8568952" cy="4737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4457" y="400989"/>
            <a:ext cx="7920880" cy="1384995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Une Pensée pour notre regreté   Max,  mari de Tany, qui vient de nous quitter </a:t>
            </a:r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récemment ! </a:t>
            </a:r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Qu’il repose en paix ! Amen !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7" y="1673701"/>
            <a:ext cx="3015415" cy="31479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Organigramme : Alternative 5"/>
          <p:cNvSpPr/>
          <p:nvPr/>
        </p:nvSpPr>
        <p:spPr>
          <a:xfrm>
            <a:off x="4211960" y="1995686"/>
            <a:ext cx="4032448" cy="2448272"/>
          </a:xfrm>
          <a:prstGeom prst="flowChartAlternateProcess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9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2000">
        <p14:vortex dir="r"/>
        <p:sndAc>
          <p:stSnd>
            <p:snd r:embed="rId2" name="Amigos del Brrasil 2.wav"/>
          </p:stSnd>
        </p:sndAc>
      </p:transition>
    </mc:Choice>
    <mc:Fallback>
      <p:transition spd="slow" advTm="62000">
        <p:fade/>
        <p:sndAc>
          <p:stSnd>
            <p:snd r:embed="rId2" name="Amigos del Brrasil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82" y="237714"/>
            <a:ext cx="8568952" cy="47370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16335"/>
            <a:ext cx="1800200" cy="17798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01" y="1688534"/>
            <a:ext cx="2731175" cy="1864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oneTexte 4"/>
          <p:cNvSpPr txBox="1"/>
          <p:nvPr/>
        </p:nvSpPr>
        <p:spPr>
          <a:xfrm>
            <a:off x="2688101" y="2129191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Tanger/Villa Harris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674230"/>
            <a:ext cx="2710073" cy="1864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ZoneTexte 6"/>
          <p:cNvSpPr txBox="1"/>
          <p:nvPr/>
        </p:nvSpPr>
        <p:spPr>
          <a:xfrm>
            <a:off x="5747016" y="2113197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Praia-Camboriu/Brésil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95536" y="339502"/>
            <a:ext cx="1872208" cy="115212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2454158" y="339502"/>
            <a:ext cx="1872208" cy="115212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427984" y="339502"/>
            <a:ext cx="1872208" cy="1152128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6469842" y="339502"/>
            <a:ext cx="1872208" cy="115212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2442007" y="1716333"/>
            <a:ext cx="1310771" cy="1779822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4017973" y="1700339"/>
            <a:ext cx="1310771" cy="1779822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5580111" y="1715846"/>
            <a:ext cx="1310771" cy="1779822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7031279" y="1698057"/>
            <a:ext cx="1310771" cy="1779822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395536" y="3723878"/>
            <a:ext cx="1872208" cy="1152128"/>
          </a:xfrm>
          <a:prstGeom prst="round2DiagRect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2442007" y="3723878"/>
            <a:ext cx="1872208" cy="1152128"/>
          </a:xfrm>
          <a:prstGeom prst="round2Diag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4427984" y="3723878"/>
            <a:ext cx="1872208" cy="1152128"/>
          </a:xfrm>
          <a:prstGeom prst="round2DiagRect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Arrondir un rectangle avec un coin diagonal 20"/>
          <p:cNvSpPr/>
          <p:nvPr/>
        </p:nvSpPr>
        <p:spPr>
          <a:xfrm>
            <a:off x="6469842" y="3723878"/>
            <a:ext cx="1872208" cy="1152128"/>
          </a:xfrm>
          <a:prstGeom prst="round2DiagRect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122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6361">
        <p14:glitter pattern="hexagon"/>
        <p:sndAc>
          <p:stSnd>
            <p:snd r:embed="rId2" name="Tany 2.wav"/>
          </p:stSnd>
        </p:sndAc>
      </p:transition>
    </mc:Choice>
    <mc:Fallback>
      <p:transition spd="slow" advTm="66361">
        <p:fade/>
        <p:sndAc>
          <p:stSnd>
            <p:snd r:embed="rId2" name="Tany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7000"/>
                            </p:stCondLst>
                            <p:childTnLst>
                              <p:par>
                                <p:cTn id="7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000"/>
                            </p:stCondLst>
                            <p:childTnLst>
                              <p:par>
                                <p:cTn id="7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0"/>
                            </p:stCondLst>
                            <p:childTnLst>
                              <p:par>
                                <p:cTn id="8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3000"/>
                            </p:stCondLst>
                            <p:childTnLst>
                              <p:par>
                                <p:cTn id="9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7000"/>
                            </p:stCondLst>
                            <p:childTnLst>
                              <p:par>
                                <p:cTn id="10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3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28" y="221769"/>
            <a:ext cx="8568952" cy="4737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6440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-144524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93588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5348489" y="3867894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Février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89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2252">
        <p14:ripple/>
      </p:transition>
    </mc:Choice>
    <mc:Fallback xmlns="">
      <p:transition spd="slow" advTm="322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7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2485</TotalTime>
  <Words>103</Words>
  <Application>Microsoft Office PowerPoint</Application>
  <PresentationFormat>Affichage à l'écran (16:9)</PresentationFormat>
  <Paragraphs>26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67</cp:revision>
  <dcterms:created xsi:type="dcterms:W3CDTF">2012-02-09T15:32:27Z</dcterms:created>
  <dcterms:modified xsi:type="dcterms:W3CDTF">2012-02-13T16:33:13Z</dcterms:modified>
</cp:coreProperties>
</file>