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F2126-1F0D-4B68-B114-8886A114208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1CEEF-04BA-454A-A4B6-8C7730F7C11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16AE88-AED5-41A4-A937-E9684697D6B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504AF0-29DE-4999-9D19-FAF27E86A7E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8DE5F-B042-4CAC-9808-336A77FCB8A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CA021-4C56-4A61-BFE5-6939180C2DC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833B8-6F08-4E25-830E-CC46B42EC7D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BCAD2-CA3D-497F-B78D-F44559F018F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3DBAF2-DDB1-4B26-B6D2-EC4A025D13D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23809B-E259-47C9-8789-01213CFC2E2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4F47B-F72D-4FCB-AAF4-D731079D9D8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405C6C-BCDC-4842-A7F0-5D6E760FD99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la-loire-gelée-12-fevrier-2012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2781300"/>
            <a:ext cx="6624637" cy="3913188"/>
          </a:xfrm>
          <a:prstGeom prst="rect">
            <a:avLst/>
          </a:prstGeom>
          <a:noFill/>
          <a:ln w="19050">
            <a:solidFill>
              <a:srgbClr val="FFCC66"/>
            </a:solidFill>
            <a:miter lim="800000"/>
            <a:headEnd/>
            <a:tailEnd/>
          </a:ln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68288" y="188913"/>
            <a:ext cx="43037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600" b="1">
                <a:solidFill>
                  <a:schemeClr val="accent1"/>
                </a:solidFill>
              </a:rPr>
              <a:t>La Loire gelée </a:t>
            </a:r>
          </a:p>
          <a:p>
            <a:pPr algn="ctr">
              <a:spcBef>
                <a:spcPct val="50000"/>
              </a:spcBef>
            </a:pPr>
            <a:r>
              <a:rPr lang="fr-FR" sz="3600" b="1">
                <a:solidFill>
                  <a:schemeClr val="accent1"/>
                </a:solidFill>
              </a:rPr>
              <a:t>Trentemoult </a:t>
            </a:r>
          </a:p>
          <a:p>
            <a:pPr algn="ctr">
              <a:spcBef>
                <a:spcPct val="50000"/>
              </a:spcBef>
            </a:pPr>
            <a:r>
              <a:rPr lang="fr-FR" sz="3600" b="1">
                <a:solidFill>
                  <a:schemeClr val="accent1"/>
                </a:solidFill>
              </a:rPr>
              <a:t>12 Février 2012</a:t>
            </a:r>
          </a:p>
        </p:txBody>
      </p:sp>
    </p:spTree>
  </p:cSld>
  <p:clrMapOvr>
    <a:masterClrMapping/>
  </p:clrMapOvr>
  <p:transition spd="slow" advTm="5000">
    <p:zoom/>
    <p:sndAc>
      <p:stSnd>
        <p:snd r:embed="rId2" name="CelticChristmasHarp_1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la-loire-gelée-12-fevrier-2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58788"/>
            <a:ext cx="7920037" cy="5940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la-loire-gelée-12-fevrier-2012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654050"/>
            <a:ext cx="8064500" cy="5548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la-loire-gelée-12-fevrier-2012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3225"/>
            <a:ext cx="8064500" cy="60499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la-loire-gelée-12-fevrier-2012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238" y="376238"/>
            <a:ext cx="8135937" cy="6103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la-loire-gelée-12-fevrier-2012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57200"/>
            <a:ext cx="7920037" cy="5942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la-loire-gelée-12-fevrier-2012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49250"/>
            <a:ext cx="8207375" cy="6157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la-loire-gelée-12-fevrier-2012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855663"/>
            <a:ext cx="8713787" cy="5146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la-loire-gelée-12-fevrier-2012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800" y="323850"/>
            <a:ext cx="8280400" cy="6210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la-loire-gelée-12-fevrier-2012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75" y="269875"/>
            <a:ext cx="8424863" cy="6318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la-loire-gelée-12-fevrier-2012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263" y="336550"/>
            <a:ext cx="8245475" cy="6183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la-loire-gelée-12-fevrier-2012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96863"/>
            <a:ext cx="8351837" cy="6264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</Words>
  <Application>Microsoft Office PowerPoint</Application>
  <PresentationFormat>Affichage à l'écran (4:3)</PresentationFormat>
  <Paragraphs>3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4" baseType="lpstr">
      <vt:lpstr>Arial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>----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---fouchard</dc:creator>
  <cp:lastModifiedBy>---fouchard</cp:lastModifiedBy>
  <cp:revision>3</cp:revision>
  <dcterms:created xsi:type="dcterms:W3CDTF">2012-02-12T14:06:20Z</dcterms:created>
  <dcterms:modified xsi:type="dcterms:W3CDTF">2012-02-12T14:17:04Z</dcterms:modified>
</cp:coreProperties>
</file>