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audio1.bin" ContentType="audio/unknown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r-FR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7DF2302-75A4-9949-9BD4-20F228D0FE48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6C68032-D3E6-BE48-87C8-8A588B97354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0468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662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FR" sz="4000" b="1" i="1">
                <a:solidFill>
                  <a:srgbClr val="FF0000"/>
                </a:solidFill>
                <a:latin typeface="Calibri" charset="0"/>
              </a:rPr>
              <a:t>CHAUSSETTE ,À NOTER L’ŒIL VIF ET LA BLESSURE DE GUERRE SUR LE NEZ ,JE SUIS LE MAÎTRE INCONTESTÉ DU VILLAGE ,AUCUN CHAT NE S’Y RISQUE PLUS !</a:t>
            </a:r>
          </a:p>
        </p:txBody>
      </p:sp>
      <p:sp>
        <p:nvSpPr>
          <p:cNvPr id="2662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BAECA3D0-F705-A54E-AB59-B9CE8C7FD755}" type="slidenum">
              <a:rPr lang="fr-FR" sz="1200"/>
              <a:pPr eaLnBrk="1" hangingPunct="1"/>
              <a:t>4</a:t>
            </a:fld>
            <a:endParaRPr lang="fr-FR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385FA-E803-9745-8BA5-CDEF23166A12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7ADEF-0147-B143-A4F4-8AC22FC9443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262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E1075-6FB8-BA41-BF55-D90C45966571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C31CE-877D-3549-9468-6A4B0E4F23A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781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E04B5-3D09-A649-B1DD-F68D58450251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2170F-5966-1B4B-8AEA-253573FE2D1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30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0B370-6D07-8245-B73C-22291932E9F9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217E5-9283-084B-B148-E7380B2D25A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805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AA179-2C0B-914D-B863-4B8A786D3A2D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92FA8-8E77-BD4F-A58B-645278C8D9D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501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2ACAB-758F-6F48-98EF-D3ACECDD225E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575D0-3C04-9447-BCDC-9D918EE02B1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80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FF441-1194-5745-9D14-42CA864E5BE0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6F068-DFE0-6F4A-AD4B-F3E9709FADD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4739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AA227-0602-5C40-BBAB-975156C03485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4AFCD-D7EB-6E4F-9FD2-4752BFBD281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74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93A14-3B4C-4F4D-ABF5-002E14949D3B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5DCFF-35B6-E14E-90D3-D27F62457DF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91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E175E-D271-4E49-93A8-F71052D8D07C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42E4D-6524-AC46-BD69-0FB10631FF7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38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C06AF-0006-6846-B34D-14824A5A2ACE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3051E-A386-7D46-9781-E2B3DC39F4F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092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11579F6-99BB-134D-A847-6B1D5568DFED}" type="datetimeFigureOut">
              <a:rPr lang="fr-FR"/>
              <a:pPr>
                <a:defRPr/>
              </a:pPr>
              <a:t>10/02/12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9DEE994-AB57-6D43-83FA-1C13C925503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gif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8.jpeg"/><Relationship Id="rId3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FR">
                <a:solidFill>
                  <a:srgbClr val="0000FF"/>
                </a:solidFill>
                <a:latin typeface="Calibri" charset="0"/>
              </a:rPr>
              <a:t>BONJOUR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fr-FR" dirty="0" smtClean="0">
                <a:ea typeface="+mn-ea"/>
                <a:cs typeface="+mn-cs"/>
              </a:rPr>
              <a:t>ET BIENVENUE DANS MON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fr-FR" sz="3600" dirty="0" smtClean="0">
                <a:solidFill>
                  <a:srgbClr val="FF0000"/>
                </a:solidFill>
                <a:ea typeface="+mn-ea"/>
                <a:cs typeface="+mn-cs"/>
              </a:rPr>
              <a:t>DIAPORAMA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352" y="88240"/>
            <a:ext cx="2444496" cy="3657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316" name="Image 4" descr="chat6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5" y="2965450"/>
            <a:ext cx="1270000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 Cold Cold Heart.m4a">
            <a:hlinkClick r:id="" action="ppaction://media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30226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 spd="slow" advClick="0" advTm="600">
    <p:fade/>
    <p:sndAc>
      <p:stSnd>
        <p:snd r:embed="rId2" name="03 Cold Cold Heart.m4a"/>
      </p:stSnd>
    </p:sndAc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>
                <a:solidFill>
                  <a:srgbClr val="008000"/>
                </a:solidFill>
                <a:latin typeface="Calibri" charset="0"/>
              </a:rPr>
              <a:t>JE ME PRÉSENTE</a:t>
            </a:r>
          </a:p>
        </p:txBody>
      </p:sp>
      <p:pic>
        <p:nvPicPr>
          <p:cNvPr id="14338" name="Espace réservé du contenu 3" descr="FROG1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2" b="8752"/>
          <a:stretch>
            <a:fillRect/>
          </a:stretch>
        </p:blipFill>
        <p:spPr>
          <a:xfrm>
            <a:off x="660400" y="2032000"/>
            <a:ext cx="7632700" cy="4197350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>
                <a:solidFill>
                  <a:srgbClr val="0000FF"/>
                </a:solidFill>
                <a:latin typeface="Calibri" charset="0"/>
              </a:rPr>
              <a:t>En attendant une photo de moi </a:t>
            </a:r>
          </a:p>
        </p:txBody>
      </p:sp>
      <p:sp>
        <p:nvSpPr>
          <p:cNvPr id="15362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r-FR" sz="4000">
                <a:solidFill>
                  <a:srgbClr val="008000"/>
                </a:solidFill>
                <a:latin typeface="Calibri" charset="0"/>
              </a:rPr>
              <a:t>VOICI CELLE DE MON ANIMAL</a:t>
            </a:r>
          </a:p>
          <a:p>
            <a:pPr eaLnBrk="1" hangingPunct="1"/>
            <a:endParaRPr lang="fr-FR" sz="4000">
              <a:solidFill>
                <a:srgbClr val="008000"/>
              </a:solidFill>
              <a:latin typeface="Calibri" charset="0"/>
            </a:endParaRPr>
          </a:p>
          <a:p>
            <a:pPr eaLnBrk="1" hangingPunct="1"/>
            <a:r>
              <a:rPr lang="fr-FR" sz="4000">
                <a:solidFill>
                  <a:srgbClr val="008000"/>
                </a:solidFill>
                <a:latin typeface="Calibri" charset="0"/>
              </a:rPr>
              <a:t>BIEN AIMÉ   </a:t>
            </a:r>
          </a:p>
        </p:txBody>
      </p:sp>
      <p:pic>
        <p:nvPicPr>
          <p:cNvPr id="15363" name="Image 3" descr="coeur simple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344863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>
                <a:solidFill>
                  <a:srgbClr val="0000FF"/>
                </a:solidFill>
                <a:latin typeface="Calibri" charset="0"/>
              </a:rPr>
              <a:t>En attendant</a:t>
            </a:r>
          </a:p>
        </p:txBody>
      </p:sp>
      <p:sp>
        <p:nvSpPr>
          <p:cNvPr id="16386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r-FR" sz="1600">
                <a:solidFill>
                  <a:srgbClr val="FF6600"/>
                </a:solidFill>
                <a:latin typeface="Calibri" charset="0"/>
              </a:rPr>
              <a:t>Que je puisse vous mettre une photo de moi , voici celle de mon animal préféré,</a:t>
            </a:r>
          </a:p>
          <a:p>
            <a:pPr eaLnBrk="1" hangingPunct="1"/>
            <a:endParaRPr lang="fr-FR" sz="1600">
              <a:solidFill>
                <a:srgbClr val="FF6600"/>
              </a:solidFill>
              <a:latin typeface="Calibri" charset="0"/>
            </a:endParaRPr>
          </a:p>
          <a:p>
            <a:pPr eaLnBrk="1" hangingPunct="1"/>
            <a:endParaRPr lang="fr-FR" sz="1600">
              <a:solidFill>
                <a:srgbClr val="FF6600"/>
              </a:solidFill>
              <a:latin typeface="Calibri" charset="0"/>
            </a:endParaRPr>
          </a:p>
          <a:p>
            <a:pPr eaLnBrk="1" hangingPunct="1"/>
            <a:endParaRPr lang="fr-FR" sz="1600">
              <a:solidFill>
                <a:srgbClr val="FF6600"/>
              </a:solidFill>
              <a:latin typeface="Calibri" charset="0"/>
            </a:endParaRPr>
          </a:p>
        </p:txBody>
      </p:sp>
      <p:pic>
        <p:nvPicPr>
          <p:cNvPr id="16387" name="Image 1" descr="IMG_02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i="1">
                <a:solidFill>
                  <a:srgbClr val="0000FF"/>
                </a:solidFill>
                <a:latin typeface="Calibri" charset="0"/>
              </a:rPr>
              <a:t>SON SEIGNEUR ET MAÎTRE </a:t>
            </a:r>
          </a:p>
        </p:txBody>
      </p:sp>
      <p:pic>
        <p:nvPicPr>
          <p:cNvPr id="17410" name="Espace réservé pour une image  4" descr="100_0322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7411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>
                <a:latin typeface="Calibri" charset="0"/>
              </a:rPr>
              <a:t>                                                </a:t>
            </a:r>
            <a:r>
              <a:rPr lang="fr-FR" b="1" i="1">
                <a:solidFill>
                  <a:srgbClr val="0000FF"/>
                </a:solidFill>
                <a:latin typeface="Calibri" charset="0"/>
              </a:rPr>
              <a:t>ENFIN ÇA RESTE À VOIR ………………….</a:t>
            </a:r>
            <a:endParaRPr lang="fr-FR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i="1">
                <a:solidFill>
                  <a:srgbClr val="FF0000"/>
                </a:solidFill>
                <a:latin typeface="Calibri" charset="0"/>
              </a:rPr>
              <a:t>C’EST QUAND MÊME LE CHAT QUI DÉCIDE !</a:t>
            </a:r>
          </a:p>
        </p:txBody>
      </p:sp>
      <p:pic>
        <p:nvPicPr>
          <p:cNvPr id="18434" name="Espace réservé pour une image  4" descr="IMG_1532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8435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b="1" i="1">
                <a:solidFill>
                  <a:srgbClr val="FF0000"/>
                </a:solidFill>
                <a:latin typeface="Calibri" charset="0"/>
              </a:rPr>
              <a:t>ET QUI TIENT LA TÉLÉCOMMANDE                  </a:t>
            </a:r>
          </a:p>
        </p:txBody>
      </p:sp>
      <p:pic>
        <p:nvPicPr>
          <p:cNvPr id="18436" name="Image 5" descr="complic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5592763"/>
            <a:ext cx="3175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i="1">
                <a:solidFill>
                  <a:srgbClr val="0000FF"/>
                </a:solidFill>
                <a:latin typeface="Calibri" charset="0"/>
              </a:rPr>
              <a:t>C’EST AUSSI LUI QUI LIT LE JOURNAL EN PREMIER</a:t>
            </a:r>
          </a:p>
        </p:txBody>
      </p:sp>
      <p:pic>
        <p:nvPicPr>
          <p:cNvPr id="19458" name="Espace réservé pour une image  4" descr="IMG_0209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9459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sz="2000" b="1" i="1">
                <a:solidFill>
                  <a:srgbClr val="FF0000"/>
                </a:solidFill>
                <a:latin typeface="Calibri" charset="0"/>
              </a:rPr>
              <a:t>LA LUTTE POUR LA VIE EST RUDE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i="1">
                <a:solidFill>
                  <a:srgbClr val="FF00FF"/>
                </a:solidFill>
                <a:latin typeface="Calibri" charset="0"/>
              </a:rPr>
              <a:t>C’EST QUAND MÊME LA VIE EN ROSE ! KOOL !!</a:t>
            </a:r>
          </a:p>
        </p:txBody>
      </p:sp>
      <p:pic>
        <p:nvPicPr>
          <p:cNvPr id="20482" name="Espace réservé pour une image  4" descr="IMG_0534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0483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b="1" i="1">
                <a:solidFill>
                  <a:srgbClr val="008000"/>
                </a:solidFill>
                <a:latin typeface="Calibri" charset="0"/>
              </a:rPr>
              <a:t>                CHUTTT !! LA SIESTE C’EST SACRÉ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i="1">
                <a:solidFill>
                  <a:srgbClr val="3366FF"/>
                </a:solidFill>
                <a:latin typeface="Calibri" charset="0"/>
              </a:rPr>
              <a:t>ET MOI DANS TOUT ÇA OÙ SUIS JE ?</a:t>
            </a:r>
          </a:p>
        </p:txBody>
      </p:sp>
      <p:sp>
        <p:nvSpPr>
          <p:cNvPr id="21506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b="1" i="1">
                <a:solidFill>
                  <a:srgbClr val="3366FF"/>
                </a:solidFill>
                <a:latin typeface="Calibri" charset="0"/>
              </a:rPr>
              <a:t>MAIS LÀ !  SI …LÀ … REGARDEZ BIEN</a:t>
            </a:r>
          </a:p>
          <a:p>
            <a:endParaRPr lang="fr-FR" b="1" i="1">
              <a:solidFill>
                <a:srgbClr val="3366FF"/>
              </a:solidFill>
              <a:latin typeface="Calibri" charset="0"/>
            </a:endParaRPr>
          </a:p>
          <a:p>
            <a:r>
              <a:rPr lang="fr-FR" b="1" i="1">
                <a:solidFill>
                  <a:srgbClr val="3366FF"/>
                </a:solidFill>
                <a:latin typeface="Calibri" charset="0"/>
              </a:rPr>
              <a:t>………….</a:t>
            </a:r>
          </a:p>
          <a:p>
            <a:endParaRPr lang="fr-FR" b="1" i="1">
              <a:solidFill>
                <a:srgbClr val="3366FF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IMG_15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i="1">
                <a:solidFill>
                  <a:srgbClr val="008000"/>
                </a:solidFill>
                <a:latin typeface="Calibri" charset="0"/>
              </a:rPr>
              <a:t>HELLO ! COUCOUROUCOUCOU</a:t>
            </a:r>
          </a:p>
        </p:txBody>
      </p:sp>
      <p:pic>
        <p:nvPicPr>
          <p:cNvPr id="23554" name="Espace réservé pour une image  4" descr="100_24.JP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23555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b="1" i="1">
                <a:solidFill>
                  <a:srgbClr val="0000FF"/>
                </a:solidFill>
                <a:latin typeface="Calibri" charset="0"/>
              </a:rPr>
              <a:t>J’FAIS PAS L’MÉNAGE MAIS CH’UI BONNE NON ?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i="1" dirty="0" smtClean="0">
                <a:solidFill>
                  <a:schemeClr val="accent5">
                    <a:lumMod val="75000"/>
                  </a:schemeClr>
                </a:solidFill>
              </a:rPr>
              <a:t>FIN ,VOUS POUVEZ ALLER VOUS ÉCLATER AILLEURS !</a:t>
            </a:r>
            <a:endParaRPr lang="fr-FR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extLst/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defRPr/>
            </a:pPr>
            <a:r>
              <a:rPr lang="fr-FR" b="1" i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À LA PROCHAINE FOIS </a:t>
            </a:r>
            <a:endParaRPr lang="fr-FR" b="1" i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4579" name="Image 3" descr="bonbon animé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00" y="2012950"/>
            <a:ext cx="8382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185</Words>
  <Application>Microsoft Macintosh PowerPoint</Application>
  <PresentationFormat>Présentation à l'écran (4:3)</PresentationFormat>
  <Paragraphs>29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Calibri</vt:lpstr>
      <vt:lpstr>ＭＳ Ｐゴシック</vt:lpstr>
      <vt:lpstr>Arial</vt:lpstr>
      <vt:lpstr>Thème Office</vt:lpstr>
      <vt:lpstr>BONJOUR</vt:lpstr>
      <vt:lpstr>JE ME PRÉSENTE</vt:lpstr>
      <vt:lpstr>En attendant une photo de moi </vt:lpstr>
      <vt:lpstr>En attendant</vt:lpstr>
      <vt:lpstr>SON SEIGNEUR ET MAÎTRE </vt:lpstr>
      <vt:lpstr>C’EST QUAND MÊME LE CHAT QUI DÉCIDE !</vt:lpstr>
      <vt:lpstr>C’EST AUSSI LUI QUI LIT LE JOURNAL EN PREMIER</vt:lpstr>
      <vt:lpstr>C’EST QUAND MÊME LA VIE EN ROSE ! KOOL !!</vt:lpstr>
      <vt:lpstr>ET MOI DANS TOUT ÇA OÙ SUIS JE ?</vt:lpstr>
      <vt:lpstr>Présentation PowerPoint</vt:lpstr>
      <vt:lpstr>HELLO ! COUCOUROUCOUCOU</vt:lpstr>
      <vt:lpstr>FIN ,VOUS POUVEZ ALLER VOUS ÉCLATER AILLEURS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BONJOUR</dc:title>
  <dc:creator>Catherine Richard</dc:creator>
  <cp:lastModifiedBy>Catherine Richard</cp:lastModifiedBy>
  <cp:revision>9</cp:revision>
  <dcterms:created xsi:type="dcterms:W3CDTF">2012-02-09T14:53:37Z</dcterms:created>
  <dcterms:modified xsi:type="dcterms:W3CDTF">2012-02-10T17:57:23Z</dcterms:modified>
</cp:coreProperties>
</file>