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259" y="-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F2159-10E5-4D01-9CC8-B0A78047E718}" type="datetimeFigureOut">
              <a:rPr lang="fr-FR" smtClean="0"/>
              <a:t>07/02/2012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C0965-7A33-4F95-BEC0-62CA326C3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145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F2159-10E5-4D01-9CC8-B0A78047E718}" type="datetimeFigureOut">
              <a:rPr lang="fr-FR" smtClean="0"/>
              <a:t>07/02/2012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C0965-7A33-4F95-BEC0-62CA326C3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918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F2159-10E5-4D01-9CC8-B0A78047E718}" type="datetimeFigureOut">
              <a:rPr lang="fr-FR" smtClean="0"/>
              <a:t>07/02/2012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C0965-7A33-4F95-BEC0-62CA326C3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50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F2159-10E5-4D01-9CC8-B0A78047E718}" type="datetimeFigureOut">
              <a:rPr lang="fr-FR" smtClean="0"/>
              <a:t>07/02/2012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C0965-7A33-4F95-BEC0-62CA326C3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5520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F2159-10E5-4D01-9CC8-B0A78047E718}" type="datetimeFigureOut">
              <a:rPr lang="fr-FR" smtClean="0"/>
              <a:t>07/02/2012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C0965-7A33-4F95-BEC0-62CA326C3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710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F2159-10E5-4D01-9CC8-B0A78047E718}" type="datetimeFigureOut">
              <a:rPr lang="fr-FR" smtClean="0"/>
              <a:t>07/02/2012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C0965-7A33-4F95-BEC0-62CA326C3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792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F2159-10E5-4D01-9CC8-B0A78047E718}" type="datetimeFigureOut">
              <a:rPr lang="fr-FR" smtClean="0"/>
              <a:t>07/02/2012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C0965-7A33-4F95-BEC0-62CA326C3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843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F2159-10E5-4D01-9CC8-B0A78047E718}" type="datetimeFigureOut">
              <a:rPr lang="fr-FR" smtClean="0"/>
              <a:t>07/02/2012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C0965-7A33-4F95-BEC0-62CA326C3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759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F2159-10E5-4D01-9CC8-B0A78047E718}" type="datetimeFigureOut">
              <a:rPr lang="fr-FR" smtClean="0"/>
              <a:t>07/02/2012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C0965-7A33-4F95-BEC0-62CA326C3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3941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F2159-10E5-4D01-9CC8-B0A78047E718}" type="datetimeFigureOut">
              <a:rPr lang="fr-FR" smtClean="0"/>
              <a:t>07/02/2012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C0965-7A33-4F95-BEC0-62CA326C3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2654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F2159-10E5-4D01-9CC8-B0A78047E718}" type="datetimeFigureOut">
              <a:rPr lang="fr-FR" smtClean="0"/>
              <a:t>07/02/2012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C0965-7A33-4F95-BEC0-62CA326C3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8754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C00000"/>
            </a:gs>
            <a:gs pos="57000">
              <a:srgbClr val="21D6E0"/>
            </a:gs>
            <a:gs pos="70000">
              <a:srgbClr val="0087E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F2159-10E5-4D01-9CC8-B0A78047E718}" type="datetimeFigureOut">
              <a:rPr lang="fr-FR" smtClean="0"/>
              <a:t>07/02/2012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DC0965-7A33-4F95-BEC0-62CA326C3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937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gif"/><Relationship Id="rId7" Type="http://schemas.openxmlformats.org/officeDocument/2006/relationships/image" Target="../media/image8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0" Type="http://schemas.openxmlformats.org/officeDocument/2006/relationships/image" Target="../media/image11.jpg"/><Relationship Id="rId4" Type="http://schemas.openxmlformats.org/officeDocument/2006/relationships/image" Target="../media/image5.gif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5.gif"/><Relationship Id="rId7" Type="http://schemas.openxmlformats.org/officeDocument/2006/relationships/image" Target="../media/image15.jpeg"/><Relationship Id="rId12" Type="http://schemas.openxmlformats.org/officeDocument/2006/relationships/image" Target="../media/image2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11" Type="http://schemas.openxmlformats.org/officeDocument/2006/relationships/image" Target="../media/image19.jpeg"/><Relationship Id="rId5" Type="http://schemas.openxmlformats.org/officeDocument/2006/relationships/image" Target="../media/image13.jpg"/><Relationship Id="rId15" Type="http://schemas.openxmlformats.org/officeDocument/2006/relationships/image" Target="../media/image23.jpeg"/><Relationship Id="rId10" Type="http://schemas.openxmlformats.org/officeDocument/2006/relationships/image" Target="../media/image18.jpeg"/><Relationship Id="rId4" Type="http://schemas.openxmlformats.org/officeDocument/2006/relationships/image" Target="../media/image12.jpg"/><Relationship Id="rId9" Type="http://schemas.openxmlformats.org/officeDocument/2006/relationships/image" Target="../media/image17.jpeg"/><Relationship Id="rId1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13" Type="http://schemas.openxmlformats.org/officeDocument/2006/relationships/image" Target="../media/image34.jpg"/><Relationship Id="rId3" Type="http://schemas.openxmlformats.org/officeDocument/2006/relationships/image" Target="../media/image24.gif"/><Relationship Id="rId7" Type="http://schemas.openxmlformats.org/officeDocument/2006/relationships/image" Target="../media/image28.jpg"/><Relationship Id="rId12" Type="http://schemas.openxmlformats.org/officeDocument/2006/relationships/image" Target="../media/image33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11" Type="http://schemas.openxmlformats.org/officeDocument/2006/relationships/image" Target="../media/image32.jpg"/><Relationship Id="rId5" Type="http://schemas.openxmlformats.org/officeDocument/2006/relationships/image" Target="../media/image26.jpg"/><Relationship Id="rId10" Type="http://schemas.openxmlformats.org/officeDocument/2006/relationships/image" Target="../media/image31.jpg"/><Relationship Id="rId4" Type="http://schemas.openxmlformats.org/officeDocument/2006/relationships/image" Target="../media/image25.gif"/><Relationship Id="rId9" Type="http://schemas.openxmlformats.org/officeDocument/2006/relationships/image" Target="../media/image30.jpg"/><Relationship Id="rId14" Type="http://schemas.openxmlformats.org/officeDocument/2006/relationships/image" Target="../media/image35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jpeg"/><Relationship Id="rId3" Type="http://schemas.openxmlformats.org/officeDocument/2006/relationships/image" Target="../media/image36.jpeg"/><Relationship Id="rId7" Type="http://schemas.openxmlformats.org/officeDocument/2006/relationships/image" Target="../media/image39.jpg"/><Relationship Id="rId12" Type="http://schemas.openxmlformats.org/officeDocument/2006/relationships/image" Target="../media/image4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5" Type="http://schemas.openxmlformats.org/officeDocument/2006/relationships/image" Target="../media/image37.jpg"/><Relationship Id="rId10" Type="http://schemas.openxmlformats.org/officeDocument/2006/relationships/image" Target="../media/image42.jpeg"/><Relationship Id="rId4" Type="http://schemas.openxmlformats.org/officeDocument/2006/relationships/image" Target="../media/image24.gif"/><Relationship Id="rId9" Type="http://schemas.openxmlformats.org/officeDocument/2006/relationships/image" Target="../media/image4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13" Type="http://schemas.openxmlformats.org/officeDocument/2006/relationships/image" Target="../media/image58.jpeg"/><Relationship Id="rId3" Type="http://schemas.openxmlformats.org/officeDocument/2006/relationships/image" Target="../media/image50.jpeg"/><Relationship Id="rId7" Type="http://schemas.openxmlformats.org/officeDocument/2006/relationships/image" Target="../media/image52.jpeg"/><Relationship Id="rId12" Type="http://schemas.openxmlformats.org/officeDocument/2006/relationships/image" Target="../media/image5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11" Type="http://schemas.openxmlformats.org/officeDocument/2006/relationships/image" Target="../media/image56.jpeg"/><Relationship Id="rId5" Type="http://schemas.openxmlformats.org/officeDocument/2006/relationships/image" Target="../media/image48.gif"/><Relationship Id="rId15" Type="http://schemas.openxmlformats.org/officeDocument/2006/relationships/image" Target="../media/image60.jpeg"/><Relationship Id="rId10" Type="http://schemas.openxmlformats.org/officeDocument/2006/relationships/image" Target="../media/image55.jpeg"/><Relationship Id="rId4" Type="http://schemas.openxmlformats.org/officeDocument/2006/relationships/image" Target="../media/image47.gif"/><Relationship Id="rId9" Type="http://schemas.openxmlformats.org/officeDocument/2006/relationships/image" Target="../media/image54.jpeg"/><Relationship Id="rId14" Type="http://schemas.openxmlformats.org/officeDocument/2006/relationships/image" Target="../media/image5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g"/><Relationship Id="rId13" Type="http://schemas.openxmlformats.org/officeDocument/2006/relationships/image" Target="../media/image71.jpg"/><Relationship Id="rId3" Type="http://schemas.openxmlformats.org/officeDocument/2006/relationships/image" Target="../media/image61.gif"/><Relationship Id="rId7" Type="http://schemas.openxmlformats.org/officeDocument/2006/relationships/image" Target="../media/image65.png"/><Relationship Id="rId12" Type="http://schemas.openxmlformats.org/officeDocument/2006/relationships/image" Target="../media/image70.jp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69.jpg"/><Relationship Id="rId5" Type="http://schemas.openxmlformats.org/officeDocument/2006/relationships/image" Target="../media/image63.gif"/><Relationship Id="rId15" Type="http://schemas.openxmlformats.org/officeDocument/2006/relationships/image" Target="../media/image73.jpg"/><Relationship Id="rId10" Type="http://schemas.openxmlformats.org/officeDocument/2006/relationships/image" Target="../media/image68.jpg"/><Relationship Id="rId4" Type="http://schemas.openxmlformats.org/officeDocument/2006/relationships/image" Target="../media/image62.gif"/><Relationship Id="rId9" Type="http://schemas.openxmlformats.org/officeDocument/2006/relationships/image" Target="../media/image67.jpg"/><Relationship Id="rId14" Type="http://schemas.openxmlformats.org/officeDocument/2006/relationships/image" Target="../media/image72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g"/><Relationship Id="rId13" Type="http://schemas.openxmlformats.org/officeDocument/2006/relationships/image" Target="../media/image82.jpg"/><Relationship Id="rId18" Type="http://schemas.openxmlformats.org/officeDocument/2006/relationships/image" Target="../media/image87.jpg"/><Relationship Id="rId3" Type="http://schemas.openxmlformats.org/officeDocument/2006/relationships/image" Target="../media/image61.gif"/><Relationship Id="rId7" Type="http://schemas.openxmlformats.org/officeDocument/2006/relationships/image" Target="../media/image76.jpg"/><Relationship Id="rId12" Type="http://schemas.openxmlformats.org/officeDocument/2006/relationships/image" Target="../media/image81.jpg"/><Relationship Id="rId17" Type="http://schemas.openxmlformats.org/officeDocument/2006/relationships/image" Target="../media/image86.jpg"/><Relationship Id="rId2" Type="http://schemas.openxmlformats.org/officeDocument/2006/relationships/image" Target="../media/image46.png"/><Relationship Id="rId16" Type="http://schemas.openxmlformats.org/officeDocument/2006/relationships/image" Target="../media/image8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g"/><Relationship Id="rId11" Type="http://schemas.openxmlformats.org/officeDocument/2006/relationships/image" Target="../media/image80.jpg"/><Relationship Id="rId5" Type="http://schemas.openxmlformats.org/officeDocument/2006/relationships/image" Target="../media/image74.jpeg"/><Relationship Id="rId15" Type="http://schemas.openxmlformats.org/officeDocument/2006/relationships/image" Target="../media/image84.jpg"/><Relationship Id="rId10" Type="http://schemas.openxmlformats.org/officeDocument/2006/relationships/image" Target="../media/image79.jpg"/><Relationship Id="rId19" Type="http://schemas.openxmlformats.org/officeDocument/2006/relationships/image" Target="../media/image88.jpg"/><Relationship Id="rId4" Type="http://schemas.openxmlformats.org/officeDocument/2006/relationships/image" Target="../media/image63.gif"/><Relationship Id="rId9" Type="http://schemas.openxmlformats.org/officeDocument/2006/relationships/image" Target="../media/image78.jpg"/><Relationship Id="rId14" Type="http://schemas.openxmlformats.org/officeDocument/2006/relationships/image" Target="../media/image8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0952"/>
            <a:ext cx="8568952" cy="473706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92177"/>
            <a:ext cx="2925296" cy="23934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/>
          <p:cNvSpPr txBox="1"/>
          <p:nvPr/>
        </p:nvSpPr>
        <p:spPr>
          <a:xfrm>
            <a:off x="539552" y="3219822"/>
            <a:ext cx="7848872" cy="1323439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z="40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ush Script MT" pitchFamily="66" charset="0"/>
              </a:rPr>
              <a:t>Tangerois dans le Monde / Tangerinos por el Mundo  </a:t>
            </a:r>
            <a:r>
              <a:rPr lang="fr-FR" sz="44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</a:rPr>
              <a:t>3</a:t>
            </a:r>
            <a:endParaRPr lang="fr-FR" sz="4000">
              <a:solidFill>
                <a:srgbClr val="FFC000"/>
              </a:solidFill>
              <a:effectLst>
                <a:reflection blurRad="6350" stA="55000" endA="300" endPos="45500" dir="5400000" sy="-100000" algn="bl" rotWithShape="0"/>
              </a:effectLst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13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1188">
        <p14:vortex dir="r"/>
        <p:sndAc>
          <p:stSnd>
            <p:snd r:embed="rId2" name="FRATII STANCIU ORHESTRA  2011  JAZZlive  superband[1].wav"/>
          </p:stSnd>
        </p:sndAc>
      </p:transition>
    </mc:Choice>
    <mc:Fallback>
      <p:transition spd="slow" advTm="21188">
        <p:fade/>
        <p:sndAc>
          <p:stSnd>
            <p:snd r:embed="rId2" name="FRATII STANCIU ORHESTRA  2011  JAZZlive  superband[1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0952"/>
            <a:ext cx="8568952" cy="473706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9552" y="411510"/>
            <a:ext cx="7920880" cy="1200329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z="36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ush Script MT" pitchFamily="66" charset="0"/>
              </a:rPr>
              <a:t>Présentation de nos amis Tangérois, résidant en France et Belgique (suite)</a:t>
            </a:r>
            <a:endParaRPr lang="fr-FR" sz="3600">
              <a:solidFill>
                <a:srgbClr val="FFC000"/>
              </a:solidFill>
              <a:effectLst>
                <a:reflection blurRad="6350" stA="55000" endA="300" endPos="45500" dir="5400000" sy="-100000" algn="bl" rotWithShape="0"/>
              </a:effectLst>
              <a:latin typeface="Brush Script MT" pitchFamily="66" charset="0"/>
            </a:endParaRPr>
          </a:p>
        </p:txBody>
      </p:sp>
      <p:sp>
        <p:nvSpPr>
          <p:cNvPr id="4" name="Organigramme : Stockage à accès séquentiel 3"/>
          <p:cNvSpPr/>
          <p:nvPr/>
        </p:nvSpPr>
        <p:spPr>
          <a:xfrm>
            <a:off x="3347864" y="2211710"/>
            <a:ext cx="2736304" cy="2592288"/>
          </a:xfrm>
          <a:prstGeom prst="flowChartMagneticTap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2374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53787">
        <p14:ripple/>
      </p:transition>
    </mc:Choice>
    <mc:Fallback>
      <p:transition spd="slow" advTm="537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17" y="210952"/>
            <a:ext cx="8568952" cy="473706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977642"/>
            <a:ext cx="1615729" cy="159743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56" y="1851670"/>
            <a:ext cx="1870559" cy="184938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0322" y="1140473"/>
            <a:ext cx="4530150" cy="32717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0322" y="1140473"/>
            <a:ext cx="4458142" cy="32717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422" y="1140472"/>
            <a:ext cx="4496050" cy="330348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408" y="1140473"/>
            <a:ext cx="4567063" cy="330348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407" y="1674709"/>
            <a:ext cx="4567063" cy="228420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682" y="1059582"/>
            <a:ext cx="4652787" cy="33997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294" y="1059582"/>
            <a:ext cx="4832194" cy="34779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1465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2204">
        <p14:shred/>
      </p:transition>
    </mc:Choice>
    <mc:Fallback>
      <p:transition spd="slow" advTm="622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2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33" presetID="12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0"/>
                            </p:stCondLst>
                            <p:childTnLst>
                              <p:par>
                                <p:cTn id="42" presetID="12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0"/>
                            </p:stCondLst>
                            <p:childTnLst>
                              <p:par>
                                <p:cTn id="51" presetID="12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0"/>
                            </p:stCondLst>
                            <p:childTnLst>
                              <p:par>
                                <p:cTn id="60" presetID="12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0"/>
                            </p:stCondLst>
                            <p:childTnLst>
                              <p:par>
                                <p:cTn id="69" presetID="12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56" y="210952"/>
            <a:ext cx="8568952" cy="4737062"/>
          </a:xfrm>
          <a:prstGeom prst="rect">
            <a:avLst/>
          </a:prstGeom>
        </p:spPr>
      </p:pic>
      <p:sp>
        <p:nvSpPr>
          <p:cNvPr id="3" name="Organigramme : Stockage à accès séquentiel 2"/>
          <p:cNvSpPr/>
          <p:nvPr/>
        </p:nvSpPr>
        <p:spPr>
          <a:xfrm>
            <a:off x="478135" y="1635646"/>
            <a:ext cx="1656184" cy="1656184"/>
          </a:xfrm>
          <a:prstGeom prst="flowChartMagneticTap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Organigramme : Stockage à accès séquentiel 3"/>
          <p:cNvSpPr/>
          <p:nvPr/>
        </p:nvSpPr>
        <p:spPr>
          <a:xfrm>
            <a:off x="7092280" y="1751391"/>
            <a:ext cx="1656184" cy="1656184"/>
          </a:xfrm>
          <a:prstGeom prst="flowChartMagneticTap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Stockage à accès séquentiel 4"/>
          <p:cNvSpPr/>
          <p:nvPr/>
        </p:nvSpPr>
        <p:spPr>
          <a:xfrm>
            <a:off x="3806240" y="1751391"/>
            <a:ext cx="1656184" cy="1656184"/>
          </a:xfrm>
          <a:prstGeom prst="flowChartMagneticTap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3995936" y="2283718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smtClean="0">
                <a:solidFill>
                  <a:srgbClr val="FFFF00"/>
                </a:solidFill>
                <a:latin typeface="Brush Script MT" pitchFamily="66" charset="0"/>
              </a:rPr>
              <a:t>Tanger</a:t>
            </a:r>
            <a:endParaRPr lang="fr-FR" sz="2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308304" y="2427734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smtClean="0">
                <a:solidFill>
                  <a:srgbClr val="FFFF00"/>
                </a:solidFill>
                <a:latin typeface="Brush Script MT" pitchFamily="66" charset="0"/>
              </a:rPr>
              <a:t>Béziers</a:t>
            </a:r>
            <a:endParaRPr lang="fr-FR" sz="2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478135" y="411510"/>
            <a:ext cx="1789609" cy="1080120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478134" y="3723878"/>
            <a:ext cx="1789609" cy="1080120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2699792" y="411510"/>
            <a:ext cx="1789609" cy="1080120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4860032" y="411510"/>
            <a:ext cx="1789609" cy="1080120"/>
          </a:xfrm>
          <a:prstGeom prst="round2Diag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7025567" y="437117"/>
            <a:ext cx="1789609" cy="1080120"/>
          </a:xfrm>
          <a:prstGeom prst="round2Diag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rondir un rectangle avec un coin diagonal 13"/>
          <p:cNvSpPr/>
          <p:nvPr/>
        </p:nvSpPr>
        <p:spPr>
          <a:xfrm>
            <a:off x="2699792" y="3723878"/>
            <a:ext cx="1789609" cy="1080120"/>
          </a:xfrm>
          <a:prstGeom prst="round2Diag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Arrondir un rectangle avec un coin diagonal 14"/>
          <p:cNvSpPr/>
          <p:nvPr/>
        </p:nvSpPr>
        <p:spPr>
          <a:xfrm>
            <a:off x="4860031" y="3723878"/>
            <a:ext cx="1789609" cy="1080120"/>
          </a:xfrm>
          <a:prstGeom prst="round2Diag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Arrondir un rectangle avec un coin diagonal 15"/>
          <p:cNvSpPr/>
          <p:nvPr/>
        </p:nvSpPr>
        <p:spPr>
          <a:xfrm>
            <a:off x="7061571" y="3723878"/>
            <a:ext cx="1789609" cy="1080120"/>
          </a:xfrm>
          <a:prstGeom prst="round2DiagRect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Arrondir un rectangle avec un coin diagonal 16"/>
          <p:cNvSpPr/>
          <p:nvPr/>
        </p:nvSpPr>
        <p:spPr>
          <a:xfrm>
            <a:off x="2366874" y="1751391"/>
            <a:ext cx="1224136" cy="1684455"/>
          </a:xfrm>
          <a:prstGeom prst="round2Diag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Arrondir un rectangle avec un coin diagonal 17"/>
          <p:cNvSpPr/>
          <p:nvPr/>
        </p:nvSpPr>
        <p:spPr>
          <a:xfrm>
            <a:off x="5738851" y="1751391"/>
            <a:ext cx="1224136" cy="1684455"/>
          </a:xfrm>
          <a:prstGeom prst="round2DiagRect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736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2949">
        <p14:flip dir="l"/>
      </p:transition>
    </mc:Choice>
    <mc:Fallback>
      <p:transition spd="slow" advTm="629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3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0"/>
                            </p:stCondLst>
                            <p:childTnLst>
                              <p:par>
                                <p:cTn id="4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000"/>
                            </p:stCondLst>
                            <p:childTnLst>
                              <p:par>
                                <p:cTn id="5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000"/>
                            </p:stCondLst>
                            <p:childTnLst>
                              <p:par>
                                <p:cTn id="5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2000"/>
                            </p:stCondLst>
                            <p:childTnLst>
                              <p:par>
                                <p:cTn id="7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4000"/>
                            </p:stCondLst>
                            <p:childTnLst>
                              <p:par>
                                <p:cTn id="7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  <p:bldP spid="7" grpId="0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56" y="210952"/>
            <a:ext cx="8568952" cy="4737062"/>
          </a:xfrm>
          <a:prstGeom prst="rect">
            <a:avLst/>
          </a:prstGeom>
        </p:spPr>
      </p:pic>
      <p:sp>
        <p:nvSpPr>
          <p:cNvPr id="3" name="Ellipse 2"/>
          <p:cNvSpPr/>
          <p:nvPr/>
        </p:nvSpPr>
        <p:spPr>
          <a:xfrm>
            <a:off x="395536" y="1923678"/>
            <a:ext cx="1728192" cy="165618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2267744" y="1923678"/>
            <a:ext cx="1728192" cy="1656184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Carte perforée 4"/>
          <p:cNvSpPr/>
          <p:nvPr/>
        </p:nvSpPr>
        <p:spPr>
          <a:xfrm>
            <a:off x="4211960" y="915566"/>
            <a:ext cx="4608512" cy="3600400"/>
          </a:xfrm>
          <a:prstGeom prst="flowChartPunchedCard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Organigramme : Carte perforée 5"/>
          <p:cNvSpPr/>
          <p:nvPr/>
        </p:nvSpPr>
        <p:spPr>
          <a:xfrm>
            <a:off x="4139952" y="915566"/>
            <a:ext cx="4680520" cy="3600400"/>
          </a:xfrm>
          <a:prstGeom prst="flowChartPunchedCard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Organigramme : Carte perforée 6"/>
          <p:cNvSpPr/>
          <p:nvPr/>
        </p:nvSpPr>
        <p:spPr>
          <a:xfrm>
            <a:off x="4139952" y="915566"/>
            <a:ext cx="4680520" cy="3600400"/>
          </a:xfrm>
          <a:prstGeom prst="flowChartPunchedCard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Organigramme : Carte perforée 7"/>
          <p:cNvSpPr/>
          <p:nvPr/>
        </p:nvSpPr>
        <p:spPr>
          <a:xfrm>
            <a:off x="4139952" y="915566"/>
            <a:ext cx="4680520" cy="3600400"/>
          </a:xfrm>
          <a:prstGeom prst="flowChartPunchedCard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Organigramme : Carte perforée 8"/>
          <p:cNvSpPr/>
          <p:nvPr/>
        </p:nvSpPr>
        <p:spPr>
          <a:xfrm>
            <a:off x="4139952" y="915566"/>
            <a:ext cx="4680520" cy="3600400"/>
          </a:xfrm>
          <a:prstGeom prst="flowChartPunchedCard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Organigramme : Carte perforée 9"/>
          <p:cNvSpPr/>
          <p:nvPr/>
        </p:nvSpPr>
        <p:spPr>
          <a:xfrm>
            <a:off x="4139952" y="915566"/>
            <a:ext cx="4680520" cy="3600400"/>
          </a:xfrm>
          <a:prstGeom prst="flowChartPunchedCard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Organigramme : Carte perforée 10"/>
          <p:cNvSpPr/>
          <p:nvPr/>
        </p:nvSpPr>
        <p:spPr>
          <a:xfrm>
            <a:off x="4139952" y="915566"/>
            <a:ext cx="4680520" cy="3600400"/>
          </a:xfrm>
          <a:prstGeom prst="flowChartPunchedCard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Organigramme : Carte perforée 11"/>
          <p:cNvSpPr/>
          <p:nvPr/>
        </p:nvSpPr>
        <p:spPr>
          <a:xfrm>
            <a:off x="4139952" y="915566"/>
            <a:ext cx="4680520" cy="3600400"/>
          </a:xfrm>
          <a:prstGeom prst="flowChartPunchedCard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Organigramme : Carte perforée 12"/>
          <p:cNvSpPr/>
          <p:nvPr/>
        </p:nvSpPr>
        <p:spPr>
          <a:xfrm>
            <a:off x="4139952" y="915566"/>
            <a:ext cx="4680520" cy="3600400"/>
          </a:xfrm>
          <a:prstGeom prst="flowChartPunchedCard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Organigramme : Carte perforée 13"/>
          <p:cNvSpPr/>
          <p:nvPr/>
        </p:nvSpPr>
        <p:spPr>
          <a:xfrm>
            <a:off x="4139952" y="915566"/>
            <a:ext cx="4680520" cy="3600400"/>
          </a:xfrm>
          <a:prstGeom prst="flowChartPunchedCard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683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6503">
        <p14:ripple/>
      </p:transition>
    </mc:Choice>
    <mc:Fallback>
      <p:transition spd="slow" advTm="765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0"/>
                            </p:stCondLst>
                            <p:childTnLst>
                              <p:par>
                                <p:cTn id="48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000"/>
                            </p:stCondLst>
                            <p:childTnLst>
                              <p:par>
                                <p:cTn id="61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4000"/>
                            </p:stCondLst>
                            <p:childTnLst>
                              <p:par>
                                <p:cTn id="74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1000"/>
                            </p:stCondLst>
                            <p:childTnLst>
                              <p:par>
                                <p:cTn id="87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8000"/>
                            </p:stCondLst>
                            <p:childTnLst>
                              <p:par>
                                <p:cTn id="100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5000"/>
                            </p:stCondLst>
                            <p:childTnLst>
                              <p:par>
                                <p:cTn id="113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2000"/>
                            </p:stCondLst>
                            <p:childTnLst>
                              <p:par>
                                <p:cTn id="126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56" y="210952"/>
            <a:ext cx="8568952" cy="4737062"/>
          </a:xfrm>
          <a:prstGeom prst="rect">
            <a:avLst/>
          </a:prstGeom>
        </p:spPr>
      </p:pic>
      <p:sp>
        <p:nvSpPr>
          <p:cNvPr id="3" name="Organigramme : Stockage à accès séquentiel 2"/>
          <p:cNvSpPr/>
          <p:nvPr/>
        </p:nvSpPr>
        <p:spPr>
          <a:xfrm>
            <a:off x="539552" y="1635646"/>
            <a:ext cx="2448272" cy="1944216"/>
          </a:xfrm>
          <a:prstGeom prst="flowChartMagneticTap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Organigramme : Stockage à accès séquentiel 3"/>
          <p:cNvSpPr/>
          <p:nvPr/>
        </p:nvSpPr>
        <p:spPr>
          <a:xfrm>
            <a:off x="3203848" y="1635646"/>
            <a:ext cx="2448272" cy="1944216"/>
          </a:xfrm>
          <a:prstGeom prst="flowChartMagneticTap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Stockage à accès séquentiel 4"/>
          <p:cNvSpPr/>
          <p:nvPr/>
        </p:nvSpPr>
        <p:spPr>
          <a:xfrm>
            <a:off x="5940152" y="1635646"/>
            <a:ext cx="2448272" cy="1944216"/>
          </a:xfrm>
          <a:prstGeom prst="flowChartMagneticTap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431279" y="339502"/>
            <a:ext cx="2016224" cy="1152128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2537767" y="339502"/>
            <a:ext cx="2016224" cy="1152128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4644008" y="339502"/>
            <a:ext cx="2016224" cy="1152128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6732240" y="339502"/>
            <a:ext cx="2016224" cy="1152128"/>
          </a:xfrm>
          <a:prstGeom prst="round2Diag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395536" y="3723878"/>
            <a:ext cx="2016224" cy="1152128"/>
          </a:xfrm>
          <a:prstGeom prst="round2Diag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2537767" y="3723878"/>
            <a:ext cx="2016224" cy="1152128"/>
          </a:xfrm>
          <a:prstGeom prst="round2Diag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4612163" y="3699674"/>
            <a:ext cx="2016224" cy="1152128"/>
          </a:xfrm>
          <a:prstGeom prst="round2Diag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6732240" y="3723878"/>
            <a:ext cx="2016224" cy="1152128"/>
          </a:xfrm>
          <a:prstGeom prst="round2DiagRect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/>
          <p:cNvSpPr txBox="1"/>
          <p:nvPr/>
        </p:nvSpPr>
        <p:spPr>
          <a:xfrm>
            <a:off x="1043608" y="2283717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C00000"/>
                </a:solidFill>
                <a:latin typeface="Brush Script MT" pitchFamily="66" charset="0"/>
              </a:rPr>
              <a:t>Tanger</a:t>
            </a:r>
            <a:endParaRPr lang="fr-FR" sz="2400">
              <a:solidFill>
                <a:srgbClr val="C00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294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810">
        <p14:prism/>
      </p:transition>
    </mc:Choice>
    <mc:Fallback>
      <p:transition spd="slow" advTm="608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0"/>
                            </p:stCondLst>
                            <p:childTnLst>
                              <p:par>
                                <p:cTn id="6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2000"/>
                            </p:stCondLst>
                            <p:childTnLst>
                              <p:par>
                                <p:cTn id="7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4000"/>
                            </p:stCondLst>
                            <p:childTnLst>
                              <p:par>
                                <p:cTn id="7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6000"/>
                            </p:stCondLst>
                            <p:childTnLst>
                              <p:par>
                                <p:cTn id="8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8000"/>
                            </p:stCondLst>
                            <p:childTnLst>
                              <p:par>
                                <p:cTn id="9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0"/>
                            </p:stCondLst>
                            <p:childTnLst>
                              <p:par>
                                <p:cTn id="9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99" y="234253"/>
            <a:ext cx="8572500" cy="473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Ellipse 1"/>
          <p:cNvSpPr/>
          <p:nvPr/>
        </p:nvSpPr>
        <p:spPr>
          <a:xfrm>
            <a:off x="323528" y="1778074"/>
            <a:ext cx="1944216" cy="165777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2411760" y="1778074"/>
            <a:ext cx="1944216" cy="165777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Organigramme : Multidocument 2"/>
          <p:cNvSpPr/>
          <p:nvPr/>
        </p:nvSpPr>
        <p:spPr>
          <a:xfrm>
            <a:off x="4599049" y="987574"/>
            <a:ext cx="4149415" cy="3672408"/>
          </a:xfrm>
          <a:prstGeom prst="flowChartMultidocumen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013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1634">
        <p14:prism isInverted="1"/>
      </p:transition>
    </mc:Choice>
    <mc:Fallback>
      <p:transition spd="slow" advTm="616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99" y="234253"/>
            <a:ext cx="8572500" cy="473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rganigramme : Stockage à accès séquentiel 2"/>
          <p:cNvSpPr/>
          <p:nvPr/>
        </p:nvSpPr>
        <p:spPr>
          <a:xfrm>
            <a:off x="493516" y="1738707"/>
            <a:ext cx="2448272" cy="1728192"/>
          </a:xfrm>
          <a:prstGeom prst="flowChartMagneticTap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Organigramme : Stockage à accès séquentiel 3"/>
          <p:cNvSpPr/>
          <p:nvPr/>
        </p:nvSpPr>
        <p:spPr>
          <a:xfrm>
            <a:off x="3374913" y="1738707"/>
            <a:ext cx="2448272" cy="1728192"/>
          </a:xfrm>
          <a:prstGeom prst="flowChartMagneticTap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Stockage à accès séquentiel 4"/>
          <p:cNvSpPr/>
          <p:nvPr/>
        </p:nvSpPr>
        <p:spPr>
          <a:xfrm>
            <a:off x="6300192" y="1731061"/>
            <a:ext cx="2448272" cy="1728192"/>
          </a:xfrm>
          <a:prstGeom prst="flowChartMagneticTap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1043608" y="2248860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smtClean="0">
                <a:solidFill>
                  <a:srgbClr val="C00000"/>
                </a:solidFill>
                <a:latin typeface="Brush Script MT" pitchFamily="66" charset="0"/>
              </a:rPr>
              <a:t>Tanger</a:t>
            </a:r>
            <a:endParaRPr lang="fr-FR" sz="4000">
              <a:solidFill>
                <a:srgbClr val="C00000"/>
              </a:solidFill>
              <a:latin typeface="Brush Script MT" pitchFamily="66" charset="0"/>
            </a:endParaRPr>
          </a:p>
        </p:txBody>
      </p:sp>
      <p:sp>
        <p:nvSpPr>
          <p:cNvPr id="15" name="Arrondir un rectangle avec un coin diagonal 14"/>
          <p:cNvSpPr/>
          <p:nvPr/>
        </p:nvSpPr>
        <p:spPr>
          <a:xfrm>
            <a:off x="650518" y="383706"/>
            <a:ext cx="2134268" cy="1224136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Arrondir un rectangle avec un coin diagonal 15"/>
          <p:cNvSpPr/>
          <p:nvPr/>
        </p:nvSpPr>
        <p:spPr>
          <a:xfrm>
            <a:off x="650518" y="3651870"/>
            <a:ext cx="2134268" cy="1224136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Arrondir un rectangle avec un coin diagonal 16"/>
          <p:cNvSpPr/>
          <p:nvPr/>
        </p:nvSpPr>
        <p:spPr>
          <a:xfrm>
            <a:off x="2918523" y="383706"/>
            <a:ext cx="2134268" cy="1224136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Arrondir un rectangle avec un coin diagonal 17"/>
          <p:cNvSpPr/>
          <p:nvPr/>
        </p:nvSpPr>
        <p:spPr>
          <a:xfrm>
            <a:off x="5148064" y="383706"/>
            <a:ext cx="2134268" cy="1224136"/>
          </a:xfrm>
          <a:prstGeom prst="round2Diag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Arrondir un rectangle avec un coin diagonal 18"/>
          <p:cNvSpPr/>
          <p:nvPr/>
        </p:nvSpPr>
        <p:spPr>
          <a:xfrm>
            <a:off x="650024" y="1923678"/>
            <a:ext cx="2134268" cy="1224136"/>
          </a:xfrm>
          <a:prstGeom prst="round2Diag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Arrondir un rectangle avec un coin diagonal 19"/>
          <p:cNvSpPr/>
          <p:nvPr/>
        </p:nvSpPr>
        <p:spPr>
          <a:xfrm>
            <a:off x="2941788" y="3651870"/>
            <a:ext cx="2134268" cy="1224136"/>
          </a:xfrm>
          <a:prstGeom prst="round2Diag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Arrondir un rectangle avec un coin diagonal 20"/>
          <p:cNvSpPr/>
          <p:nvPr/>
        </p:nvSpPr>
        <p:spPr>
          <a:xfrm>
            <a:off x="5148064" y="3651870"/>
            <a:ext cx="2134268" cy="1224136"/>
          </a:xfrm>
          <a:prstGeom prst="round2Diag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Arrondir un rectangle avec un coin diagonal 21"/>
          <p:cNvSpPr/>
          <p:nvPr/>
        </p:nvSpPr>
        <p:spPr>
          <a:xfrm>
            <a:off x="6457194" y="1923678"/>
            <a:ext cx="2134268" cy="1224136"/>
          </a:xfrm>
          <a:prstGeom prst="round2DiagRect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Organigramme : Délai 22"/>
          <p:cNvSpPr/>
          <p:nvPr/>
        </p:nvSpPr>
        <p:spPr>
          <a:xfrm>
            <a:off x="7465814" y="380674"/>
            <a:ext cx="1296144" cy="1224136"/>
          </a:xfrm>
          <a:prstGeom prst="flowChartDelay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Organigramme : Délai 23"/>
          <p:cNvSpPr/>
          <p:nvPr/>
        </p:nvSpPr>
        <p:spPr>
          <a:xfrm>
            <a:off x="7452320" y="3615326"/>
            <a:ext cx="1296144" cy="1224136"/>
          </a:xfrm>
          <a:prstGeom prst="flowChartDelay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2456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0100">
        <p14:gallery dir="l"/>
      </p:transition>
    </mc:Choice>
    <mc:Fallback>
      <p:transition spd="slow" advTm="60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5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000"/>
                            </p:stCondLst>
                            <p:childTnLst>
                              <p:par>
                                <p:cTn id="6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000"/>
                            </p:stCondLst>
                            <p:childTnLst>
                              <p:par>
                                <p:cTn id="6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8000"/>
                            </p:stCondLst>
                            <p:childTnLst>
                              <p:par>
                                <p:cTn id="7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0"/>
                            </p:stCondLst>
                            <p:childTnLst>
                              <p:par>
                                <p:cTn id="7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2000"/>
                            </p:stCondLst>
                            <p:childTnLst>
                              <p:par>
                                <p:cTn id="8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4000"/>
                            </p:stCondLst>
                            <p:childTnLst>
                              <p:par>
                                <p:cTn id="8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6000"/>
                            </p:stCondLst>
                            <p:childTnLst>
                              <p:par>
                                <p:cTn id="9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8000"/>
                            </p:stCondLst>
                            <p:childTnLst>
                              <p:par>
                                <p:cTn id="9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  <p:bldP spid="6" grpId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03" y="188839"/>
            <a:ext cx="8572500" cy="473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Ellipse 2"/>
          <p:cNvSpPr/>
          <p:nvPr/>
        </p:nvSpPr>
        <p:spPr>
          <a:xfrm>
            <a:off x="455582" y="772005"/>
            <a:ext cx="1728192" cy="136815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55582" y="3363838"/>
            <a:ext cx="1728192" cy="1368152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Délai 4"/>
          <p:cNvSpPr/>
          <p:nvPr/>
        </p:nvSpPr>
        <p:spPr>
          <a:xfrm>
            <a:off x="1907704" y="2139702"/>
            <a:ext cx="1766838" cy="1224136"/>
          </a:xfrm>
          <a:prstGeom prst="flowChartDelay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588527"/>
            <a:ext cx="4752528" cy="41808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588526"/>
            <a:ext cx="4752528" cy="41434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588525"/>
            <a:ext cx="4752528" cy="41808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230" y="843558"/>
            <a:ext cx="4896545" cy="36724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630" y="925257"/>
            <a:ext cx="4998842" cy="316883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151" y="925257"/>
            <a:ext cx="5039851" cy="323066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211" y="925257"/>
            <a:ext cx="5038772" cy="33097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099" y="883395"/>
            <a:ext cx="5067373" cy="339347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098" y="712670"/>
            <a:ext cx="5067373" cy="38032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099" y="668996"/>
            <a:ext cx="5135903" cy="38469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79174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3366">
        <p14:flip dir="r"/>
      </p:transition>
    </mc:Choice>
    <mc:Fallback>
      <p:transition spd="slow" advTm="733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6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000"/>
                            </p:stCondLst>
                            <p:childTnLst>
                              <p:par>
                                <p:cTn id="40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9000"/>
                            </p:stCondLst>
                            <p:childTnLst>
                              <p:par>
                                <p:cTn id="60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000"/>
                            </p:stCondLst>
                            <p:childTnLst>
                              <p:par>
                                <p:cTn id="73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0"/>
                            </p:stCondLst>
                            <p:childTnLst>
                              <p:par>
                                <p:cTn id="86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6000"/>
                            </p:stCondLst>
                            <p:childTnLst>
                              <p:par>
                                <p:cTn id="98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2000"/>
                            </p:stCondLst>
                            <p:childTnLst>
                              <p:par>
                                <p:cTn id="108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8000"/>
                            </p:stCondLst>
                            <p:childTnLst>
                              <p:par>
                                <p:cTn id="121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03" y="188839"/>
            <a:ext cx="8572500" cy="473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157" y="1602725"/>
            <a:ext cx="1931191" cy="190932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256" y="1602725"/>
            <a:ext cx="1931190" cy="190932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29" y="1713388"/>
            <a:ext cx="2936427" cy="16504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/>
          <p:cNvSpPr txBox="1"/>
          <p:nvPr/>
        </p:nvSpPr>
        <p:spPr>
          <a:xfrm>
            <a:off x="827584" y="2138870"/>
            <a:ext cx="1584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smtClean="0">
                <a:solidFill>
                  <a:srgbClr val="C00000"/>
                </a:solidFill>
                <a:latin typeface="Brush Script MT" pitchFamily="66" charset="0"/>
              </a:rPr>
              <a:t>Tanger</a:t>
            </a:r>
            <a:endParaRPr lang="fr-FR" sz="4000">
              <a:solidFill>
                <a:srgbClr val="C00000"/>
              </a:solidFill>
              <a:latin typeface="Brush Script MT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93" y="1532816"/>
            <a:ext cx="3071318" cy="20491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510156"/>
            <a:ext cx="3105282" cy="2071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09" y="1532816"/>
            <a:ext cx="3117771" cy="20491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9" y="1481726"/>
            <a:ext cx="3105282" cy="21115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03" y="1493697"/>
            <a:ext cx="3129951" cy="2088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481726"/>
            <a:ext cx="3196218" cy="21115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03" y="1434278"/>
            <a:ext cx="3235991" cy="2159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977" y="1437262"/>
            <a:ext cx="3323791" cy="2217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26" y="1345404"/>
            <a:ext cx="3152070" cy="22214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333" y="1329657"/>
            <a:ext cx="3260005" cy="2264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107" y="1244218"/>
            <a:ext cx="3172388" cy="2345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690" y="1350954"/>
            <a:ext cx="3259313" cy="22837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93" y="1285022"/>
            <a:ext cx="3179102" cy="2404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690" y="1325793"/>
            <a:ext cx="3241078" cy="22428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05505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2798">
        <p14:doors dir="vert"/>
      </p:transition>
    </mc:Choice>
    <mc:Fallback>
      <p:transition spd="slow" advTm="627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3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3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55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ntr" presetSubtype="3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3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8000"/>
                            </p:stCondLst>
                            <p:childTnLst>
                              <p:par>
                                <p:cTn id="80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3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3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5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3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3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30000"/>
                            </p:stCondLst>
                            <p:childTnLst>
                              <p:par>
                                <p:cTn id="130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ntr" presetSubtype="3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3" presetClass="entr" presetSubtype="3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155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3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3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42000"/>
                            </p:stCondLst>
                            <p:childTnLst>
                              <p:par>
                                <p:cTn id="180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ntr" presetSubtype="3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3" presetClass="entr" presetSubtype="3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03" y="188839"/>
            <a:ext cx="8572500" cy="473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95536" y="267494"/>
            <a:ext cx="8352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smtClean="0">
                <a:solidFill>
                  <a:srgbClr val="FFFF00"/>
                </a:solidFill>
                <a:latin typeface="Brush Script MT" pitchFamily="66" charset="0"/>
              </a:rPr>
              <a:t>Prochainement d’Autres</a:t>
            </a:r>
            <a:endParaRPr lang="fr-FR" sz="60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715766"/>
            <a:ext cx="1656184" cy="167361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-14068" y="2337219"/>
            <a:ext cx="5040560" cy="1368152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9215951"/>
              </a:avLst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Tangerois Dans le Monde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416" y="1519054"/>
            <a:ext cx="2925296" cy="23934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/>
          <p:cNvSpPr txBox="1"/>
          <p:nvPr/>
        </p:nvSpPr>
        <p:spPr>
          <a:xfrm>
            <a:off x="5971416" y="4064165"/>
            <a:ext cx="2987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Brush Script MT" pitchFamily="66" charset="0"/>
              </a:rPr>
              <a:t> </a:t>
            </a:r>
          </a:p>
          <a:p>
            <a:pPr algn="ctr"/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Février 2012</a:t>
            </a:r>
            <a:endParaRPr lang="fr-FR">
              <a:solidFill>
                <a:srgbClr val="FFC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741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2380">
        <p14:vortex dir="r"/>
      </p:transition>
    </mc:Choice>
    <mc:Fallback>
      <p:transition spd="slow" advTm="223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7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2265</TotalTime>
  <Words>38</Words>
  <Application>Microsoft Office PowerPoint</Application>
  <PresentationFormat>Affichage à l'écran (16:9)</PresentationFormat>
  <Paragraphs>11</Paragraphs>
  <Slides>11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64</cp:revision>
  <dcterms:created xsi:type="dcterms:W3CDTF">2012-01-28T17:25:21Z</dcterms:created>
  <dcterms:modified xsi:type="dcterms:W3CDTF">2012-02-07T17:44:20Z</dcterms:modified>
</cp:coreProperties>
</file>