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9" r:id="rId4"/>
    <p:sldId id="258" r:id="rId5"/>
    <p:sldId id="259" r:id="rId6"/>
    <p:sldId id="275" r:id="rId7"/>
    <p:sldId id="271" r:id="rId8"/>
    <p:sldId id="265" r:id="rId9"/>
    <p:sldId id="261" r:id="rId10"/>
    <p:sldId id="268" r:id="rId11"/>
    <p:sldId id="272" r:id="rId12"/>
    <p:sldId id="264" r:id="rId13"/>
    <p:sldId id="262" r:id="rId14"/>
    <p:sldId id="273" r:id="rId15"/>
    <p:sldId id="266" r:id="rId16"/>
    <p:sldId id="260" r:id="rId17"/>
    <p:sldId id="267" r:id="rId18"/>
    <p:sldId id="270" r:id="rId19"/>
    <p:sldId id="282" r:id="rId20"/>
    <p:sldId id="281" r:id="rId21"/>
    <p:sldId id="286" r:id="rId22"/>
    <p:sldId id="285" r:id="rId23"/>
    <p:sldId id="284" r:id="rId24"/>
    <p:sldId id="289" r:id="rId25"/>
    <p:sldId id="288" r:id="rId26"/>
    <p:sldId id="290" r:id="rId27"/>
    <p:sldId id="316" r:id="rId28"/>
    <p:sldId id="292" r:id="rId29"/>
    <p:sldId id="287" r:id="rId30"/>
    <p:sldId id="291" r:id="rId31"/>
    <p:sldId id="296" r:id="rId32"/>
    <p:sldId id="308" r:id="rId33"/>
    <p:sldId id="309" r:id="rId34"/>
    <p:sldId id="310" r:id="rId35"/>
    <p:sldId id="311" r:id="rId36"/>
    <p:sldId id="313" r:id="rId37"/>
    <p:sldId id="314" r:id="rId38"/>
    <p:sldId id="315" r:id="rId39"/>
    <p:sldId id="295" r:id="rId40"/>
    <p:sldId id="302" r:id="rId41"/>
    <p:sldId id="293" r:id="rId42"/>
    <p:sldId id="298" r:id="rId43"/>
    <p:sldId id="301" r:id="rId44"/>
    <p:sldId id="297" r:id="rId45"/>
    <p:sldId id="300" r:id="rId46"/>
    <p:sldId id="304" r:id="rId47"/>
    <p:sldId id="303" r:id="rId48"/>
    <p:sldId id="299" r:id="rId49"/>
    <p:sldId id="306" r:id="rId50"/>
    <p:sldId id="307" r:id="rId5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4" autoAdjust="0"/>
    <p:restoredTop sz="94660"/>
  </p:normalViewPr>
  <p:slideViewPr>
    <p:cSldViewPr>
      <p:cViewPr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F3541-25FE-48FE-8BBC-D59E7CC31BEF}" type="datetimeFigureOut">
              <a:rPr lang="fr-FR" smtClean="0"/>
              <a:pPr/>
              <a:t>07/02/2012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3BEE-D0AE-4735-9EE9-8382A285FD4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4725144"/>
            <a:ext cx="8132440" cy="1758057"/>
          </a:xfrm>
        </p:spPr>
        <p:txBody>
          <a:bodyPr>
            <a:normAutofit/>
          </a:bodyPr>
          <a:lstStyle/>
          <a:p>
            <a:r>
              <a:rPr lang="fr-FR" sz="4000" b="1" dirty="0" smtClean="0">
                <a:solidFill>
                  <a:srgbClr val="002060"/>
                </a:solidFill>
              </a:rPr>
              <a:t>par </a:t>
            </a:r>
            <a:br>
              <a:rPr lang="fr-FR" sz="4000" b="1" dirty="0" smtClean="0">
                <a:solidFill>
                  <a:srgbClr val="002060"/>
                </a:solidFill>
              </a:rPr>
            </a:br>
            <a:r>
              <a:rPr lang="fr-FR" sz="4000" b="1" dirty="0" smtClean="0">
                <a:solidFill>
                  <a:srgbClr val="002060"/>
                </a:solidFill>
              </a:rPr>
              <a:t>le Club «</a:t>
            </a:r>
            <a:r>
              <a:rPr lang="fr-FR" sz="4000" b="1" dirty="0" err="1" smtClean="0">
                <a:solidFill>
                  <a:srgbClr val="002060"/>
                </a:solidFill>
              </a:rPr>
              <a:t>Portiragnes</a:t>
            </a:r>
            <a:r>
              <a:rPr lang="fr-FR" sz="4000" b="1" dirty="0" smtClean="0">
                <a:solidFill>
                  <a:srgbClr val="002060"/>
                </a:solidFill>
              </a:rPr>
              <a:t> Autrefois»</a:t>
            </a:r>
            <a:endParaRPr lang="fr-FR" sz="40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Présentation logo le b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1556792"/>
            <a:ext cx="3600000" cy="2963508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683568" y="54868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/>
              <a:t>Cartes Postales et commerces</a:t>
            </a:r>
            <a:endParaRPr lang="fr-FR" sz="4000" dirty="0"/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I - </a:t>
            </a:r>
            <a:r>
              <a:rPr lang="fr-FR" sz="2400" b="1" dirty="0" err="1" smtClean="0">
                <a:solidFill>
                  <a:srgbClr val="002060"/>
                </a:solidFill>
              </a:rPr>
              <a:t>Portiragnes</a:t>
            </a:r>
            <a:r>
              <a:rPr lang="fr-FR" sz="2400" b="1" dirty="0" smtClean="0">
                <a:solidFill>
                  <a:srgbClr val="002060"/>
                </a:solidFill>
              </a:rPr>
              <a:t> en Cartes Postales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11 Pörtiragnes souverni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560000" cy="4807481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1907 – Avenue de Béziers (rue principale)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PORTIRAGNES avenue de Béziers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560000" cy="503516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1909 - Ancienne place </a:t>
            </a:r>
            <a:r>
              <a:rPr lang="fr-FR" sz="2400" b="1" dirty="0" err="1" smtClean="0">
                <a:solidFill>
                  <a:srgbClr val="002060"/>
                </a:solidFill>
              </a:rPr>
              <a:t>Duchartre</a:t>
            </a:r>
            <a:r>
              <a:rPr lang="fr-FR" sz="2400" b="1" dirty="0" smtClean="0">
                <a:solidFill>
                  <a:srgbClr val="002060"/>
                </a:solidFill>
              </a:rPr>
              <a:t>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6" name="Image 5" descr="1909 CPA place Duchar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560000" cy="4850496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877272"/>
            <a:ext cx="8132440" cy="749945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1910 - Eglise St Félix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1910 L'égli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332656"/>
            <a:ext cx="3711148" cy="5544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1911 - Rue du marché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Rue du march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560000" cy="4897859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733256"/>
            <a:ext cx="8132440" cy="749945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1920 - Le Port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5" name="Image 4" descr="Le 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560000" cy="4760586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1930 – Le village (carte colorisée)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PA vue generale colori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7560000" cy="450213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1935 – Devant la mairie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PA rue de l'église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7560000" cy="4743981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1936 -  Epicerie  </a:t>
            </a:r>
            <a:r>
              <a:rPr lang="fr-FR" sz="2400" b="1" smtClean="0">
                <a:solidFill>
                  <a:srgbClr val="002060"/>
                </a:solidFill>
              </a:rPr>
              <a:t>Gastou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Rue de la To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764704"/>
            <a:ext cx="7560000" cy="4811986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733256"/>
            <a:ext cx="8132440" cy="749945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1937  - rue de la Tour (la vraie)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Portiragnes rue de la Tour.t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903" t="3892" r="2463" b="3892"/>
          <a:stretch>
            <a:fillRect/>
          </a:stretch>
        </p:blipFill>
        <p:spPr>
          <a:xfrm>
            <a:off x="755576" y="704317"/>
            <a:ext cx="7560000" cy="488492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1938 - Ecluses de </a:t>
            </a:r>
            <a:r>
              <a:rPr lang="fr-FR" sz="2400" b="1" dirty="0" err="1" smtClean="0">
                <a:solidFill>
                  <a:srgbClr val="002060"/>
                </a:solidFill>
              </a:rPr>
              <a:t>Portiragnes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Ecluse -Canal du mi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560000" cy="485398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1940 – Place de la mairie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40 Place de la Mairie coloris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560000" cy="485567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 1941 - La promenade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PORTIRAGNES la promena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560000" cy="482782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1955 - Cave coopérative  (créée 1948)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ave coopérati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560000" cy="526775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77272"/>
            <a:ext cx="8132440" cy="605929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1956 – Ecole Jean Jaurès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Groupe scolaire nouv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20688"/>
            <a:ext cx="7560000" cy="5195077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1970 – Premier lotissement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70 CPA Vue aérienne du vill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908720"/>
            <a:ext cx="6480000" cy="4415501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733256"/>
            <a:ext cx="8132440" cy="749945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1975 – La Mairie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Mai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560000" cy="5000347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22920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II-  Les commerces  d’autrefois  au village</a:t>
            </a:r>
            <a:br>
              <a:rPr lang="fr-FR" sz="2400" b="1" dirty="0" smtClean="0">
                <a:solidFill>
                  <a:srgbClr val="002060"/>
                </a:solidFill>
              </a:rPr>
            </a:br>
            <a:r>
              <a:rPr lang="fr-FR" sz="2000" dirty="0" err="1" smtClean="0">
                <a:solidFill>
                  <a:srgbClr val="002060"/>
                </a:solidFill>
              </a:rPr>
              <a:t>Portiragnes</a:t>
            </a:r>
            <a:r>
              <a:rPr lang="fr-FR" sz="2000" dirty="0" smtClean="0">
                <a:solidFill>
                  <a:srgbClr val="002060"/>
                </a:solidFill>
              </a:rPr>
              <a:t> comptait 7 épiceries en 1950</a:t>
            </a:r>
            <a:endParaRPr lang="fr-FR" sz="2400" dirty="0">
              <a:solidFill>
                <a:srgbClr val="002060"/>
              </a:solidFill>
            </a:endParaRPr>
          </a:p>
        </p:txBody>
      </p:sp>
      <p:pic>
        <p:nvPicPr>
          <p:cNvPr id="3" name="Image 2" descr="Mairie 18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3766303" cy="3240000"/>
          </a:xfrm>
          <a:prstGeom prst="rect">
            <a:avLst/>
          </a:prstGeom>
        </p:spPr>
      </p:pic>
      <p:pic>
        <p:nvPicPr>
          <p:cNvPr id="4" name="Image 3" descr="1902 Mairie avec cheval.jpg"/>
          <p:cNvPicPr>
            <a:picLocks noChangeAspect="1"/>
          </p:cNvPicPr>
          <p:nvPr/>
        </p:nvPicPr>
        <p:blipFill>
          <a:blip r:embed="rId3" cstate="print"/>
          <a:srcRect l="3318" t="2751" r="3318" b="23750"/>
          <a:stretch>
            <a:fillRect/>
          </a:stretch>
        </p:blipFill>
        <p:spPr>
          <a:xfrm>
            <a:off x="4932040" y="332656"/>
            <a:ext cx="3579429" cy="432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39552" y="364502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 </a:t>
            </a:r>
            <a:r>
              <a:rPr lang="fr-FR" dirty="0" smtClean="0">
                <a:solidFill>
                  <a:srgbClr val="002060"/>
                </a:solidFill>
              </a:rPr>
              <a:t>1809 - Plan de la Mairie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88024" y="472514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1907 -  la Mairie</a:t>
            </a:r>
            <a:endParaRPr lang="fr-F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1918 - Café &amp; Débit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afé Le débit Gd parents Allibe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980728"/>
            <a:ext cx="7560000" cy="4528651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932040" y="5445224"/>
            <a:ext cx="4032448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Epicerie FIRMY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hez FIRMY 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80728"/>
            <a:ext cx="3825000" cy="5400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5301208"/>
            <a:ext cx="3960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1935 - Docks Méridionaux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35 Dock Méridionaux v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764704"/>
            <a:ext cx="3689736" cy="5400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860032" y="5589240"/>
            <a:ext cx="381196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1952 - Epicerie Sabatier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boutique Sabatier 19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1807" y="980728"/>
            <a:ext cx="3838185" cy="5400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9512" y="5445224"/>
            <a:ext cx="45320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1956 - Epicerie </a:t>
            </a:r>
            <a:r>
              <a:rPr lang="fr-FR" sz="2400" b="1" dirty="0" err="1" smtClean="0">
                <a:solidFill>
                  <a:srgbClr val="002060"/>
                </a:solidFill>
              </a:rPr>
              <a:t>Germainou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Epicerie avec ses pare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1124744"/>
            <a:ext cx="3621024" cy="527304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1980 - Epicerie LUDO (fermée en 1986)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Epicerie fermée en 19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92696"/>
            <a:ext cx="7560000" cy="500806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Epicerie </a:t>
            </a:r>
            <a:r>
              <a:rPr lang="fr-FR" sz="2400" b="1" dirty="0" err="1" smtClean="0">
                <a:solidFill>
                  <a:srgbClr val="002060"/>
                </a:solidFill>
              </a:rPr>
              <a:t>Gadéa</a:t>
            </a:r>
            <a:r>
              <a:rPr lang="fr-FR" sz="2400" b="1" dirty="0" smtClean="0">
                <a:solidFill>
                  <a:srgbClr val="002060"/>
                </a:solidFill>
              </a:rPr>
              <a:t>  (1967-1973)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Epicerie Gade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32656"/>
            <a:ext cx="5400000" cy="528337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 Magasin Coop (à côté de la Poste)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Commerce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1835696" y="404664"/>
            <a:ext cx="5400000" cy="5112053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/>
            </a:r>
            <a:br>
              <a:rPr lang="fr-FR" sz="2400" b="1" dirty="0" smtClean="0">
                <a:solidFill>
                  <a:srgbClr val="002060"/>
                </a:solidFill>
              </a:rPr>
            </a:br>
            <a:r>
              <a:rPr lang="fr-FR" sz="2400" b="1" dirty="0" smtClean="0">
                <a:solidFill>
                  <a:srgbClr val="002060"/>
                </a:solidFill>
              </a:rPr>
              <a:t>Artisans :  les Cars GALAND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44 avec Gazogène 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560000" cy="4825389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Garage DUBOIS (1948)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Garage Dubois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25467"/>
            <a:ext cx="7560000" cy="489176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76056" y="5301208"/>
            <a:ext cx="3595936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Le maréchal ferrant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Delmont Lou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764704"/>
            <a:ext cx="3915000" cy="5400000"/>
          </a:xfrm>
          <a:prstGeom prst="rect">
            <a:avLst/>
          </a:prstGeom>
        </p:spPr>
      </p:pic>
      <p:pic>
        <p:nvPicPr>
          <p:cNvPr id="4" name="Image 3" descr="1953 Delm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496" y="1461475"/>
            <a:ext cx="4320000" cy="131945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1954 Auguste Rasto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4320000" cy="1836691"/>
          </a:xfrm>
          <a:prstGeom prst="rect">
            <a:avLst/>
          </a:prstGeom>
        </p:spPr>
      </p:pic>
      <p:pic>
        <p:nvPicPr>
          <p:cNvPr id="5" name="Image 4" descr="1954 Fortanier Frè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492896"/>
            <a:ext cx="4320000" cy="1320000"/>
          </a:xfrm>
          <a:prstGeom prst="rect">
            <a:avLst/>
          </a:prstGeom>
        </p:spPr>
      </p:pic>
      <p:pic>
        <p:nvPicPr>
          <p:cNvPr id="6" name="Image 5" descr="1957 La Vitarel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077072"/>
            <a:ext cx="4320000" cy="1630623"/>
          </a:xfrm>
          <a:prstGeom prst="rect">
            <a:avLst/>
          </a:prstGeom>
        </p:spPr>
      </p:pic>
      <p:pic>
        <p:nvPicPr>
          <p:cNvPr id="7" name="Image 6" descr="1964 Roger Satgé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464" y="3429000"/>
            <a:ext cx="3600000" cy="1813571"/>
          </a:xfrm>
          <a:prstGeom prst="rect">
            <a:avLst/>
          </a:prstGeom>
        </p:spPr>
      </p:pic>
      <p:pic>
        <p:nvPicPr>
          <p:cNvPr id="8" name="Image 7" descr="Carte ALQUIE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464" y="764704"/>
            <a:ext cx="3600000" cy="2268837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III  -  La Redoute plage après la guerre </a:t>
            </a:r>
            <a:r>
              <a:rPr lang="fr-FR" sz="2400" b="1" smtClean="0">
                <a:solidFill>
                  <a:srgbClr val="002060"/>
                </a:solidFill>
              </a:rPr>
              <a:t>(1950/65)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a redoute les caba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92696"/>
            <a:ext cx="7560000" cy="4634896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1950 - Allée des Mûriers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PA allées de Muriers Redoute plage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9592" y="692696"/>
            <a:ext cx="7560000" cy="4800876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1960 - Le camping «les Peupliers »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a Redoute Les peupli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7560000" cy="500265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949280"/>
            <a:ext cx="8132440" cy="648072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1965 - Pêche à la traine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Traine 6 Maurice Sarda à 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560000" cy="542080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1972 – La Redoute plage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a redoute plage année 19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560000" cy="5199563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05264"/>
            <a:ext cx="8132440" cy="677937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1975 – Premières villas de la Redoute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P rue de La Redou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560000" cy="5155729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1976 - Les villas de la Redoute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Redoute plage Les vil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7560000" cy="489654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Front de mer (1960)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60 Front de m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20688"/>
            <a:ext cx="7560000" cy="5136922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77272"/>
            <a:ext cx="8132440" cy="605929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Front de mer (1970)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70 Front de m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560000" cy="510790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085184"/>
            <a:ext cx="3816424" cy="893961"/>
          </a:xfrm>
        </p:spPr>
        <p:txBody>
          <a:bodyPr>
            <a:normAutofit fontScale="90000"/>
          </a:bodyPr>
          <a:lstStyle/>
          <a:p>
            <a:r>
              <a:rPr lang="fr-FR" sz="2800" b="1" dirty="0" smtClean="0">
                <a:solidFill>
                  <a:srgbClr val="002060"/>
                </a:solidFill>
              </a:rPr>
              <a:t>IV-  Les commerces  de la Redoute plage</a:t>
            </a:r>
            <a:br>
              <a:rPr lang="fr-FR" sz="2800" b="1" dirty="0" smtClean="0">
                <a:solidFill>
                  <a:srgbClr val="002060"/>
                </a:solidFill>
              </a:rPr>
            </a:b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4" name="Image 3" descr="Fort de la Redou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692696"/>
            <a:ext cx="3654436" cy="5400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05264"/>
            <a:ext cx="8132440" cy="677937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Centre commercial (1962)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60 Redoute plage centre commercial v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560000" cy="530697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733256"/>
            <a:ext cx="8132440" cy="749945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Centre commercial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CPA La Redoute les commerc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20688"/>
            <a:ext cx="7560000" cy="5155428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77272"/>
            <a:ext cx="8132440" cy="605929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Chez Ludo au front de mer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1961 premier magasin de Ludo à la pl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560000" cy="5438512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Magasin  chez Ludo 2° génération 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a Redoute chez Lu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560000" cy="472156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05264"/>
            <a:ext cx="8132440" cy="677937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Au « Rendez vous  des Chasseurs »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a redoute plage- Le R d V des chasse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560000" cy="5250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Le Mirador (1960)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e mirador 19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80"/>
            <a:ext cx="7560000" cy="4968551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877272"/>
            <a:ext cx="8132440" cy="605929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002060"/>
                </a:solidFill>
              </a:rPr>
              <a:t>Mirador (1970)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3" name="Image 2" descr="La redoute plage le Mira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7560000" cy="5275841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endParaRPr lang="fr-FR" sz="2400" b="1" dirty="0">
              <a:solidFill>
                <a:srgbClr val="00206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475656" y="5013176"/>
            <a:ext cx="65527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002060"/>
                </a:solidFill>
              </a:rPr>
              <a:t>Montage </a:t>
            </a:r>
            <a:r>
              <a:rPr lang="fr-FR" sz="2400" dirty="0" err="1" smtClean="0">
                <a:solidFill>
                  <a:srgbClr val="002060"/>
                </a:solidFill>
              </a:rPr>
              <a:t>Fcn</a:t>
            </a:r>
            <a:r>
              <a:rPr lang="fr-FR" sz="2400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fr-FR" sz="2400" dirty="0" smtClean="0">
                <a:solidFill>
                  <a:srgbClr val="002060"/>
                </a:solidFill>
              </a:rPr>
              <a:t>pour </a:t>
            </a:r>
            <a:r>
              <a:rPr lang="fr-FR" sz="2400" dirty="0" err="1" smtClean="0">
                <a:solidFill>
                  <a:srgbClr val="002060"/>
                </a:solidFill>
              </a:rPr>
              <a:t>Portiragnes</a:t>
            </a:r>
            <a:r>
              <a:rPr lang="fr-FR" sz="2400" dirty="0" smtClean="0">
                <a:solidFill>
                  <a:srgbClr val="002060"/>
                </a:solidFill>
              </a:rPr>
              <a:t> Autrefois</a:t>
            </a:r>
          </a:p>
          <a:p>
            <a:pPr algn="ctr"/>
            <a:endParaRPr lang="fr-FR" sz="2400" dirty="0" smtClean="0">
              <a:solidFill>
                <a:srgbClr val="002060"/>
              </a:solidFill>
            </a:endParaRPr>
          </a:p>
          <a:p>
            <a:pPr algn="r"/>
            <a:r>
              <a:rPr lang="fr-FR" sz="1400" dirty="0" smtClean="0">
                <a:solidFill>
                  <a:srgbClr val="002060"/>
                </a:solidFill>
              </a:rPr>
              <a:t>Avril 2011</a:t>
            </a:r>
            <a:endParaRPr lang="fr-FR" sz="1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5589240"/>
            <a:ext cx="8132440" cy="893961"/>
          </a:xfrm>
        </p:spPr>
        <p:txBody>
          <a:bodyPr>
            <a:normAutofit/>
          </a:bodyPr>
          <a:lstStyle/>
          <a:p>
            <a:endParaRPr lang="fr-FR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275</Words>
  <Application>Microsoft Office PowerPoint</Application>
  <PresentationFormat>Affichage à l'écran (4:3)</PresentationFormat>
  <Paragraphs>54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par  le Club «Portiragnes Autrefois»</vt:lpstr>
      <vt:lpstr>I - Portiragnes en Cartes Postales </vt:lpstr>
      <vt:lpstr>1907 – Avenue de Béziers (rue principale)</vt:lpstr>
      <vt:lpstr>1909 - Ancienne place Duchartre </vt:lpstr>
      <vt:lpstr>1910 - Eglise St Félix </vt:lpstr>
      <vt:lpstr>1911 - Rue du marché</vt:lpstr>
      <vt:lpstr>1920 - Le Port</vt:lpstr>
      <vt:lpstr>1930 – Le village (carte colorisée)</vt:lpstr>
      <vt:lpstr>1935 – Devant la mairie </vt:lpstr>
      <vt:lpstr>1936 -  Epicerie  Gastou</vt:lpstr>
      <vt:lpstr>1937  - rue de la Tour (la vraie)</vt:lpstr>
      <vt:lpstr>1938 - Ecluses de Portiragnes</vt:lpstr>
      <vt:lpstr>1940 – Place de la mairie</vt:lpstr>
      <vt:lpstr> 1941 - La promenade</vt:lpstr>
      <vt:lpstr>1955 - Cave coopérative  (créée 1948)</vt:lpstr>
      <vt:lpstr>1956 – Ecole Jean Jaurès</vt:lpstr>
      <vt:lpstr>1970 – Premier lotissement </vt:lpstr>
      <vt:lpstr>1975 – La Mairie</vt:lpstr>
      <vt:lpstr>II-  Les commerces  d’autrefois  au village Portiragnes comptait 7 épiceries en 1950</vt:lpstr>
      <vt:lpstr>1918 - Café &amp; Débit </vt:lpstr>
      <vt:lpstr>Epicerie FIRMY</vt:lpstr>
      <vt:lpstr>1935 - Docks Méridionaux</vt:lpstr>
      <vt:lpstr>1952 - Epicerie Sabatier</vt:lpstr>
      <vt:lpstr>1956 - Epicerie Germainou</vt:lpstr>
      <vt:lpstr>1980 - Epicerie LUDO (fermée en 1986)</vt:lpstr>
      <vt:lpstr>Epicerie Gadéa  (1967-1973)</vt:lpstr>
      <vt:lpstr> Magasin Coop (à côté de la Poste)</vt:lpstr>
      <vt:lpstr> Artisans :  les Cars GALAND</vt:lpstr>
      <vt:lpstr>Garage DUBOIS (1948)</vt:lpstr>
      <vt:lpstr>Le maréchal ferrant</vt:lpstr>
      <vt:lpstr>Diapositive 31</vt:lpstr>
      <vt:lpstr>III  -  La Redoute plage après la guerre (1950/65)</vt:lpstr>
      <vt:lpstr>1950 - Allée des Mûriers</vt:lpstr>
      <vt:lpstr>1960 - Le camping «les Peupliers »</vt:lpstr>
      <vt:lpstr>1965 - Pêche à la traine</vt:lpstr>
      <vt:lpstr>1972 – La Redoute plage</vt:lpstr>
      <vt:lpstr>1975 – Premières villas de la Redoute</vt:lpstr>
      <vt:lpstr>1976 - Les villas de la Redoute</vt:lpstr>
      <vt:lpstr>Front de mer (1960)</vt:lpstr>
      <vt:lpstr>Front de mer (1970)</vt:lpstr>
      <vt:lpstr>IV-  Les commerces  de la Redoute plage </vt:lpstr>
      <vt:lpstr>Centre commercial (1962)</vt:lpstr>
      <vt:lpstr>Centre commercial</vt:lpstr>
      <vt:lpstr>Chez Ludo au front de mer</vt:lpstr>
      <vt:lpstr>Magasin  chez Ludo 2° génération </vt:lpstr>
      <vt:lpstr>Au « Rendez vous  des Chasseurs »</vt:lpstr>
      <vt:lpstr>Le Mirador (1960)</vt:lpstr>
      <vt:lpstr>Mirador (1970)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 le Club «Portiragnes Autrefois»</dc:title>
  <dc:creator>COURADIN</dc:creator>
  <cp:lastModifiedBy>COURADIN</cp:lastModifiedBy>
  <cp:revision>22</cp:revision>
  <dcterms:created xsi:type="dcterms:W3CDTF">2011-04-11T09:08:55Z</dcterms:created>
  <dcterms:modified xsi:type="dcterms:W3CDTF">2012-02-07T07:52:29Z</dcterms:modified>
</cp:coreProperties>
</file>