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5143500" type="screen16x9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5" d="100"/>
          <a:sy n="115" d="100"/>
        </p:scale>
        <p:origin x="-67" y="-15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820F1-00DD-4347-8E8E-929E367678C7}" type="datetimeFigureOut">
              <a:rPr lang="fr-FR" smtClean="0"/>
              <a:t>02/02/2012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FD6CF-5EC9-4CE8-B138-37B401EBF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66806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820F1-00DD-4347-8E8E-929E367678C7}" type="datetimeFigureOut">
              <a:rPr lang="fr-FR" smtClean="0"/>
              <a:t>02/02/2012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FD6CF-5EC9-4CE8-B138-37B401EBF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6012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820F1-00DD-4347-8E8E-929E367678C7}" type="datetimeFigureOut">
              <a:rPr lang="fr-FR" smtClean="0"/>
              <a:t>02/02/2012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FD6CF-5EC9-4CE8-B138-37B401EBF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39706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820F1-00DD-4347-8E8E-929E367678C7}" type="datetimeFigureOut">
              <a:rPr lang="fr-FR" smtClean="0"/>
              <a:t>02/02/2012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FD6CF-5EC9-4CE8-B138-37B401EBF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2892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820F1-00DD-4347-8E8E-929E367678C7}" type="datetimeFigureOut">
              <a:rPr lang="fr-FR" smtClean="0"/>
              <a:t>02/02/2012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FD6CF-5EC9-4CE8-B138-37B401EBF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94282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820F1-00DD-4347-8E8E-929E367678C7}" type="datetimeFigureOut">
              <a:rPr lang="fr-FR" smtClean="0"/>
              <a:t>02/02/2012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FD6CF-5EC9-4CE8-B138-37B401EBF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41036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820F1-00DD-4347-8E8E-929E367678C7}" type="datetimeFigureOut">
              <a:rPr lang="fr-FR" smtClean="0"/>
              <a:t>02/02/2012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FD6CF-5EC9-4CE8-B138-37B401EBF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84164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820F1-00DD-4347-8E8E-929E367678C7}" type="datetimeFigureOut">
              <a:rPr lang="fr-FR" smtClean="0"/>
              <a:t>02/02/2012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FD6CF-5EC9-4CE8-B138-37B401EBF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77398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820F1-00DD-4347-8E8E-929E367678C7}" type="datetimeFigureOut">
              <a:rPr lang="fr-FR" smtClean="0"/>
              <a:t>02/02/2012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FD6CF-5EC9-4CE8-B138-37B401EBF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11374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820F1-00DD-4347-8E8E-929E367678C7}" type="datetimeFigureOut">
              <a:rPr lang="fr-FR" smtClean="0"/>
              <a:t>02/02/2012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FD6CF-5EC9-4CE8-B138-37B401EBF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85975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9820F1-00DD-4347-8E8E-929E367678C7}" type="datetimeFigureOut">
              <a:rPr lang="fr-FR" smtClean="0"/>
              <a:t>02/02/2012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AFD6CF-5EC9-4CE8-B138-37B401EBF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98947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9820F1-00DD-4347-8E8E-929E367678C7}" type="datetimeFigureOut">
              <a:rPr lang="fr-FR" smtClean="0"/>
              <a:t>02/02/2012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AFD6CF-5EC9-4CE8-B138-37B401EBFC3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69605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Rectángulo"/>
          <p:cNvSpPr/>
          <p:nvPr/>
        </p:nvSpPr>
        <p:spPr>
          <a:xfrm>
            <a:off x="1763688" y="1419622"/>
            <a:ext cx="5496569" cy="175432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+mn-lt"/>
                <a:cs typeface="+mn-cs"/>
              </a:rPr>
              <a:t>10º Aniversario de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+mn-lt"/>
                <a:cs typeface="+mn-cs"/>
              </a:rPr>
              <a:t>SEFARADE</a:t>
            </a:r>
          </a:p>
        </p:txBody>
      </p:sp>
    </p:spTree>
    <p:extLst>
      <p:ext uri="{BB962C8B-B14F-4D97-AF65-F5344CB8AC3E}">
        <p14:creationId xmlns:p14="http://schemas.microsoft.com/office/powerpoint/2010/main" val="366959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9316">
        <p14:vortex dir="r"/>
        <p:sndAc>
          <p:stSnd loop="1">
            <p:snd r:embed="rId2" name="explode.wav"/>
          </p:stSnd>
        </p:sndAc>
      </p:transition>
    </mc:Choice>
    <mc:Fallback>
      <p:transition spd="slow" advTm="9316">
        <p:fade/>
        <p:sndAc>
          <p:stSnd loop="1">
            <p:snd r:embed="rId2" name="explod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800"/>
                            </p:stCondLst>
                            <p:childTnLst>
                              <p:par>
                                <p:cTn id="10" presetID="1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1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bestgraph.com/gifs/fetes/artifices/artifices-1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915567"/>
            <a:ext cx="5307679" cy="2962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55707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17501">
        <p14:honeycomb/>
        <p:sndAc>
          <p:stSnd loop="1">
            <p:snd r:embed="rId2" name="20th Century Fox.wav"/>
          </p:stSnd>
        </p:sndAc>
      </p:transition>
    </mc:Choice>
    <mc:Fallback>
      <p:transition spd="slow" advTm="17501">
        <p:fade/>
        <p:sndAc>
          <p:stSnd loop="1">
            <p:snd r:embed="rId2" name="20th Century Fox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1 Rectángulo"/>
          <p:cNvSpPr/>
          <p:nvPr/>
        </p:nvSpPr>
        <p:spPr>
          <a:xfrm>
            <a:off x="2245978" y="1707655"/>
            <a:ext cx="4665701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10º Aniversario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De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Sefarade</a:t>
            </a:r>
            <a:endParaRPr lang="es-ES" sz="540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+mn-lt"/>
              <a:cs typeface="+mn-cs"/>
            </a:endParaRPr>
          </a:p>
        </p:txBody>
      </p:sp>
      <p:pic>
        <p:nvPicPr>
          <p:cNvPr id="3" name="Picture 2" descr="congratulations_md_wht.gif (15086 bytes)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479"/>
            <a:ext cx="1428750" cy="535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6" descr="thanks.gif (8744 bytes)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1313" y="26194"/>
            <a:ext cx="1238250" cy="278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 descr="thanks.gif (8744 bytes)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897732"/>
            <a:ext cx="1238250" cy="278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6" descr="thanks.gif (8744 bytes)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44654"/>
            <a:ext cx="1238250" cy="278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congratulations_md_wht.gif (15086 bytes)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1763" y="4627960"/>
            <a:ext cx="1428750" cy="535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61699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5211">
        <p14:shred/>
        <p:sndAc>
          <p:stSnd loop="1">
            <p:snd r:embed="rId3" name="tengo el corazón contento.wav"/>
          </p:stSnd>
        </p:sndAc>
      </p:transition>
    </mc:Choice>
    <mc:Fallback>
      <p:transition spd="slow" advTm="25211">
        <p:fade/>
        <p:sndAc>
          <p:stSnd loop="1">
            <p:snd r:embed="rId3" name="tengo el corazón content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7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3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4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250" autoRev="1" fill="remove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760" y="411510"/>
            <a:ext cx="7682607" cy="4320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6 CuadroTexto"/>
          <p:cNvSpPr txBox="1">
            <a:spLocks noChangeArrowheads="1"/>
          </p:cNvSpPr>
          <p:nvPr/>
        </p:nvSpPr>
        <p:spPr bwMode="auto">
          <a:xfrm>
            <a:off x="2051720" y="555526"/>
            <a:ext cx="180020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b="1">
                <a:solidFill>
                  <a:srgbClr val="FF0000"/>
                </a:solidFill>
                <a:latin typeface="Edwardian Script ITC" pitchFamily="66" charset="0"/>
              </a:rPr>
              <a:t>Mensaje número 1 de </a:t>
            </a:r>
          </a:p>
          <a:p>
            <a:pPr algn="ctr" eaLnBrk="1" hangingPunct="1"/>
            <a:r>
              <a:rPr lang="es-ES" b="1">
                <a:solidFill>
                  <a:srgbClr val="FF0000"/>
                </a:solidFill>
                <a:latin typeface="Edwardian Script ITC" pitchFamily="66" charset="0"/>
              </a:rPr>
              <a:t>Sefarade.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791580" y="1059582"/>
            <a:ext cx="4320480" cy="3816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1100">
                <a:latin typeface="Calibri" pitchFamily="34" charset="0"/>
              </a:rPr>
              <a:t>Bienvenidos al Club Sefarade,</a:t>
            </a:r>
          </a:p>
          <a:p>
            <a:pPr algn="ctr" eaLnBrk="1" hangingPunct="1"/>
            <a:r>
              <a:rPr lang="es-ES" sz="1100">
                <a:latin typeface="Calibri" pitchFamily="34" charset="0"/>
              </a:rPr>
              <a:t>Espero  que lo paseís bomba aquí </a:t>
            </a:r>
          </a:p>
          <a:p>
            <a:pPr algn="ctr" eaLnBrk="1" hangingPunct="1"/>
            <a:r>
              <a:rPr lang="es-ES" sz="1100">
                <a:latin typeface="Calibri" pitchFamily="34" charset="0"/>
              </a:rPr>
              <a:t>y que encontreís muchos amigos/</a:t>
            </a:r>
          </a:p>
          <a:p>
            <a:pPr algn="ctr" eaLnBrk="1" hangingPunct="1"/>
            <a:r>
              <a:rPr lang="es-ES" sz="1100">
                <a:latin typeface="Calibri" pitchFamily="34" charset="0"/>
              </a:rPr>
              <a:t>as con quien  charlar  y cambiar </a:t>
            </a:r>
          </a:p>
          <a:p>
            <a:pPr algn="ctr" eaLnBrk="1" hangingPunct="1"/>
            <a:r>
              <a:rPr lang="es-ES" sz="1100">
                <a:latin typeface="Calibri" pitchFamily="34" charset="0"/>
              </a:rPr>
              <a:t>Ideas.</a:t>
            </a:r>
          </a:p>
          <a:p>
            <a:pPr algn="ctr" eaLnBrk="1" hangingPunct="1"/>
            <a:r>
              <a:rPr lang="es-ES" sz="1100">
                <a:latin typeface="Calibri" pitchFamily="34" charset="0"/>
              </a:rPr>
              <a:t>Empezaré yo con un chiste para</a:t>
            </a:r>
          </a:p>
          <a:p>
            <a:pPr algn="ctr" eaLnBrk="1" hangingPunct="1"/>
            <a:r>
              <a:rPr lang="es-ES" sz="1100">
                <a:latin typeface="Calibri" pitchFamily="34" charset="0"/>
              </a:rPr>
              <a:t>Poner ambiente:</a:t>
            </a:r>
          </a:p>
          <a:p>
            <a:pPr algn="ctr" eaLnBrk="1" hangingPunct="1"/>
            <a:r>
              <a:rPr lang="es-ES" sz="1100">
                <a:latin typeface="Calibri" pitchFamily="34" charset="0"/>
              </a:rPr>
              <a:t>“Hay un borracho frente a la playa</a:t>
            </a:r>
          </a:p>
          <a:p>
            <a:pPr algn="ctr" eaLnBrk="1" hangingPunct="1"/>
            <a:r>
              <a:rPr lang="es-ES" sz="1100">
                <a:latin typeface="Calibri" pitchFamily="34" charset="0"/>
              </a:rPr>
              <a:t>Y grita desesperadamente:</a:t>
            </a:r>
          </a:p>
          <a:p>
            <a:pPr algn="ctr" eaLnBrk="1" hangingPunct="1"/>
            <a:endParaRPr lang="es-ES" sz="1100">
              <a:latin typeface="Calibri" pitchFamily="34" charset="0"/>
            </a:endParaRPr>
          </a:p>
          <a:p>
            <a:pPr algn="ctr" eaLnBrk="1" hangingPunct="1"/>
            <a:r>
              <a:rPr lang="es-ES" sz="1100">
                <a:latin typeface="Calibri" pitchFamily="34" charset="0"/>
              </a:rPr>
              <a:t>Una ballena, una ballena…….</a:t>
            </a:r>
          </a:p>
          <a:p>
            <a:pPr algn="ctr" eaLnBrk="1" hangingPunct="1"/>
            <a:r>
              <a:rPr lang="es-ES" sz="1100">
                <a:latin typeface="Calibri" pitchFamily="34" charset="0"/>
              </a:rPr>
              <a:t>Y todas las personas salen de la</a:t>
            </a:r>
          </a:p>
          <a:p>
            <a:pPr algn="ctr" eaLnBrk="1" hangingPunct="1"/>
            <a:r>
              <a:rPr lang="es-ES" sz="1100">
                <a:latin typeface="Calibri" pitchFamily="34" charset="0"/>
              </a:rPr>
              <a:t>Playa.</a:t>
            </a:r>
          </a:p>
          <a:p>
            <a:pPr algn="ctr" eaLnBrk="1" hangingPunct="1"/>
            <a:r>
              <a:rPr lang="es-ES" sz="1100">
                <a:latin typeface="Calibri" pitchFamily="34" charset="0"/>
              </a:rPr>
              <a:t>Y viene el Salvavidas  y pregunta:</a:t>
            </a:r>
          </a:p>
          <a:p>
            <a:pPr algn="ctr" eaLnBrk="1" hangingPunct="1"/>
            <a:r>
              <a:rPr lang="es-ES" sz="1100">
                <a:latin typeface="Calibri" pitchFamily="34" charset="0"/>
              </a:rPr>
              <a:t>“¿ Donde, donde está la ballena?</a:t>
            </a:r>
          </a:p>
          <a:p>
            <a:pPr algn="ctr" eaLnBrk="1" hangingPunct="1"/>
            <a:r>
              <a:rPr lang="es-ES" sz="1100">
                <a:latin typeface="Calibri" pitchFamily="34" charset="0"/>
              </a:rPr>
              <a:t>Y el borracho dice: No chico, es que</a:t>
            </a:r>
          </a:p>
          <a:p>
            <a:pPr algn="ctr" eaLnBrk="1" hangingPunct="1"/>
            <a:r>
              <a:rPr lang="es-ES" sz="1100">
                <a:latin typeface="Calibri" pitchFamily="34" charset="0"/>
              </a:rPr>
              <a:t>Se me cayeron dos botellas de ron,</a:t>
            </a:r>
          </a:p>
          <a:p>
            <a:pPr algn="ctr" eaLnBrk="1" hangingPunct="1"/>
            <a:r>
              <a:rPr lang="es-ES" sz="1100">
                <a:latin typeface="Calibri" pitchFamily="34" charset="0"/>
              </a:rPr>
              <a:t>Y una de ellas  </a:t>
            </a:r>
            <a:r>
              <a:rPr lang="es-ES" sz="1100" b="1">
                <a:latin typeface="Calibri" pitchFamily="34" charset="0"/>
              </a:rPr>
              <a:t>va llena.</a:t>
            </a:r>
          </a:p>
          <a:p>
            <a:pPr algn="ctr" eaLnBrk="1" hangingPunct="1"/>
            <a:r>
              <a:rPr lang="es-ES" sz="1100">
                <a:latin typeface="Calibri" pitchFamily="34" charset="0"/>
              </a:rPr>
              <a:t>Espero os guste y que sea el princi-</a:t>
            </a:r>
          </a:p>
          <a:p>
            <a:pPr algn="ctr" eaLnBrk="1" hangingPunct="1"/>
            <a:r>
              <a:rPr lang="es-ES" sz="1100">
                <a:latin typeface="Calibri" pitchFamily="34" charset="0"/>
              </a:rPr>
              <a:t>-pio de una buena relación  entre</a:t>
            </a:r>
          </a:p>
          <a:p>
            <a:pPr algn="ctr" eaLnBrk="1" hangingPunct="1"/>
            <a:r>
              <a:rPr lang="es-ES" sz="1100">
                <a:latin typeface="Calibri" pitchFamily="34" charset="0"/>
              </a:rPr>
              <a:t>Todos nosotros.         </a:t>
            </a:r>
            <a:r>
              <a:rPr lang="es-ES" sz="1100">
                <a:latin typeface="Bauhaus 93" pitchFamily="82" charset="0"/>
              </a:rPr>
              <a:t>Raquel</a:t>
            </a:r>
          </a:p>
          <a:p>
            <a:pPr algn="ctr" eaLnBrk="1" hangingPunct="1"/>
            <a:endParaRPr lang="es-ES" sz="1100">
              <a:latin typeface="Calibri" pitchFamily="34" charset="0"/>
            </a:endParaRPr>
          </a:p>
        </p:txBody>
      </p:sp>
      <p:pic>
        <p:nvPicPr>
          <p:cNvPr id="6" name="Picture 2" descr="Bd pasteur años 6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627534"/>
            <a:ext cx="2880320" cy="2226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1 Rectángulo"/>
          <p:cNvSpPr/>
          <p:nvPr/>
        </p:nvSpPr>
        <p:spPr>
          <a:xfrm>
            <a:off x="4014192" y="3219822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+mn-lt"/>
                <a:cs typeface="+mn-cs"/>
              </a:rPr>
              <a:t>10º Aniversario de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+mn-lt"/>
                <a:cs typeface="+mn-cs"/>
              </a:rPr>
              <a:t>SEFARADE</a:t>
            </a:r>
          </a:p>
        </p:txBody>
      </p:sp>
    </p:spTree>
    <p:extLst>
      <p:ext uri="{BB962C8B-B14F-4D97-AF65-F5344CB8AC3E}">
        <p14:creationId xmlns:p14="http://schemas.microsoft.com/office/powerpoint/2010/main" val="253142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1917">
        <p14:flip dir="r"/>
      </p:transition>
    </mc:Choice>
    <mc:Fallback>
      <p:transition spd="slow" advTm="4191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sh 23 Oct 20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504" y="555526"/>
            <a:ext cx="7362893" cy="432048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48652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4903">
        <p14:flip dir="r"/>
      </p:transition>
    </mc:Choice>
    <mc:Fallback>
      <p:transition spd="slow" advTm="1490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livro11amarel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134" y="356344"/>
            <a:ext cx="7922306" cy="43756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3 CuadroTexto"/>
          <p:cNvSpPr txBox="1">
            <a:spLocks noChangeArrowheads="1"/>
          </p:cNvSpPr>
          <p:nvPr/>
        </p:nvSpPr>
        <p:spPr bwMode="auto">
          <a:xfrm>
            <a:off x="2012535" y="555526"/>
            <a:ext cx="1875834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b="1">
                <a:solidFill>
                  <a:srgbClr val="FF0000"/>
                </a:solidFill>
                <a:latin typeface="Edwardian Script ITC" pitchFamily="66" charset="0"/>
              </a:rPr>
              <a:t>Mensaje   número 500   </a:t>
            </a:r>
          </a:p>
          <a:p>
            <a:pPr algn="ctr" eaLnBrk="1" hangingPunct="1"/>
            <a:r>
              <a:rPr lang="es-ES" b="1">
                <a:solidFill>
                  <a:srgbClr val="FF0000"/>
                </a:solidFill>
                <a:latin typeface="Edwardian Script ITC" pitchFamily="66" charset="0"/>
              </a:rPr>
              <a:t>De   Sefarade.</a:t>
            </a:r>
          </a:p>
          <a:p>
            <a:pPr algn="ctr" eaLnBrk="1" hangingPunct="1"/>
            <a:endParaRPr lang="es-ES">
              <a:latin typeface="Calibri" pitchFamily="34" charset="0"/>
            </a:endParaRPr>
          </a:p>
        </p:txBody>
      </p:sp>
      <p:sp>
        <p:nvSpPr>
          <p:cNvPr id="4" name="2 Rectángulo"/>
          <p:cNvSpPr>
            <a:spLocks noChangeArrowheads="1"/>
          </p:cNvSpPr>
          <p:nvPr/>
        </p:nvSpPr>
        <p:spPr bwMode="auto">
          <a:xfrm>
            <a:off x="1493526" y="843558"/>
            <a:ext cx="2913852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endParaRPr lang="es-ES" sz="1400">
              <a:latin typeface="Calibri" pitchFamily="34" charset="0"/>
            </a:endParaRPr>
          </a:p>
          <a:p>
            <a:endParaRPr lang="es-ES" sz="1400">
              <a:latin typeface="Calibri" pitchFamily="34" charset="0"/>
            </a:endParaRPr>
          </a:p>
          <a:p>
            <a:pPr algn="ctr"/>
            <a:r>
              <a:rPr lang="es-ES" sz="1400">
                <a:latin typeface="Calibri" pitchFamily="34" charset="0"/>
              </a:rPr>
              <a:t>chiste </a:t>
            </a:r>
          </a:p>
          <a:p>
            <a:endParaRPr lang="es-ES" sz="1400">
              <a:latin typeface="Calibri" pitchFamily="34" charset="0"/>
            </a:endParaRPr>
          </a:p>
          <a:p>
            <a:endParaRPr lang="es-ES" sz="1400">
              <a:latin typeface="Calibri" pitchFamily="34" charset="0"/>
            </a:endParaRPr>
          </a:p>
          <a:p>
            <a:r>
              <a:rPr lang="es-ES" sz="1400">
                <a:latin typeface="Calibri" pitchFamily="34" charset="0"/>
              </a:rPr>
              <a:t>El judío que va al amigo: por favor tengo una deuda que pagar de</a:t>
            </a:r>
            <a:br>
              <a:rPr lang="es-ES" sz="1400">
                <a:latin typeface="Calibri" pitchFamily="34" charset="0"/>
              </a:rPr>
            </a:br>
            <a:r>
              <a:rPr lang="es-ES" sz="1400">
                <a:latin typeface="Calibri" pitchFamily="34" charset="0"/>
              </a:rPr>
              <a:t>10.000$ y solo tengo 5000$ a lo que el amigo le dice pon los cinco</a:t>
            </a:r>
            <a:br>
              <a:rPr lang="es-ES" sz="1400">
                <a:latin typeface="Calibri" pitchFamily="34" charset="0"/>
              </a:rPr>
            </a:br>
            <a:r>
              <a:rPr lang="es-ES" sz="1400">
                <a:latin typeface="Calibri" pitchFamily="34" charset="0"/>
              </a:rPr>
              <a:t>mil delante  un espejo y dile que esta pagado y el buen hombre le</a:t>
            </a:r>
            <a:br>
              <a:rPr lang="es-ES" sz="1400">
                <a:latin typeface="Calibri" pitchFamily="34" charset="0"/>
              </a:rPr>
            </a:br>
            <a:r>
              <a:rPr lang="es-ES" sz="1400">
                <a:latin typeface="Calibri" pitchFamily="34" charset="0"/>
              </a:rPr>
              <a:t>contesta : los que tengo son los del espejo.</a:t>
            </a:r>
          </a:p>
          <a:p>
            <a:endParaRPr lang="es-ES" sz="1400">
              <a:latin typeface="Calibri" pitchFamily="34" charset="0"/>
            </a:endParaRPr>
          </a:p>
          <a:p>
            <a:r>
              <a:rPr lang="es-ES" sz="1400">
                <a:latin typeface="Calibri" pitchFamily="34" charset="0"/>
              </a:rPr>
              <a:t>Leviktor 2000.</a:t>
            </a:r>
            <a:br>
              <a:rPr lang="es-ES" sz="1400">
                <a:latin typeface="Calibri" pitchFamily="34" charset="0"/>
              </a:rPr>
            </a:br>
            <a:r>
              <a:rPr lang="es-ES" sz="1400">
                <a:latin typeface="Calibri" pitchFamily="34" charset="0"/>
              </a:rPr>
              <a:t/>
            </a:r>
            <a:br>
              <a:rPr lang="es-ES" sz="1400">
                <a:latin typeface="Calibri" pitchFamily="34" charset="0"/>
              </a:rPr>
            </a:br>
            <a:r>
              <a:rPr lang="es-ES" sz="1400">
                <a:latin typeface="Calibri" pitchFamily="34" charset="0"/>
              </a:rPr>
              <a:t/>
            </a:r>
            <a:br>
              <a:rPr lang="es-ES" sz="1400">
                <a:latin typeface="Calibri" pitchFamily="34" charset="0"/>
              </a:rPr>
            </a:br>
            <a:endParaRPr lang="es-ES" sz="1400">
              <a:latin typeface="Calibri" pitchFamily="34" charset="0"/>
            </a:endParaRPr>
          </a:p>
        </p:txBody>
      </p:sp>
      <p:pic>
        <p:nvPicPr>
          <p:cNvPr id="5" name="Picture 2" descr="http://storage.canalblog.com/17/38/293517/3560809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203598"/>
            <a:ext cx="2808312" cy="17978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17998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30391">
        <p14:flip dir="r"/>
      </p:transition>
    </mc:Choice>
    <mc:Fallback>
      <p:transition spd="slow" advTm="3039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livro11amarel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11508"/>
            <a:ext cx="8034510" cy="44376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3 CuadroTexto"/>
          <p:cNvSpPr txBox="1">
            <a:spLocks noChangeArrowheads="1"/>
          </p:cNvSpPr>
          <p:nvPr/>
        </p:nvSpPr>
        <p:spPr bwMode="auto">
          <a:xfrm>
            <a:off x="1908211" y="555526"/>
            <a:ext cx="1944763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b="1">
                <a:solidFill>
                  <a:srgbClr val="FF0000"/>
                </a:solidFill>
                <a:latin typeface="Edwardian Script ITC" pitchFamily="66" charset="0"/>
              </a:rPr>
              <a:t>Mensaje   número  2002 </a:t>
            </a:r>
          </a:p>
          <a:p>
            <a:pPr algn="ctr" eaLnBrk="1" hangingPunct="1"/>
            <a:r>
              <a:rPr lang="es-ES" b="1">
                <a:solidFill>
                  <a:srgbClr val="FF0000"/>
                </a:solidFill>
                <a:latin typeface="Edwardian Script ITC" pitchFamily="66" charset="0"/>
              </a:rPr>
              <a:t>De   Sefarade.</a:t>
            </a:r>
          </a:p>
          <a:p>
            <a:pPr algn="ctr" eaLnBrk="1" hangingPunct="1"/>
            <a:endParaRPr lang="es-ES" b="1">
              <a:solidFill>
                <a:srgbClr val="FF0000"/>
              </a:solidFill>
              <a:latin typeface="Edwardian Script ITC" pitchFamily="66" charset="0"/>
            </a:endParaRPr>
          </a:p>
          <a:p>
            <a:pPr algn="ctr" eaLnBrk="1" hangingPunct="1"/>
            <a:endParaRPr lang="es-ES">
              <a:latin typeface="Calibri" pitchFamily="34" charset="0"/>
            </a:endParaRPr>
          </a:p>
        </p:txBody>
      </p:sp>
      <p:sp>
        <p:nvSpPr>
          <p:cNvPr id="4" name="2 Rectángulo"/>
          <p:cNvSpPr>
            <a:spLocks noChangeArrowheads="1"/>
          </p:cNvSpPr>
          <p:nvPr/>
        </p:nvSpPr>
        <p:spPr bwMode="auto">
          <a:xfrm>
            <a:off x="1417412" y="421525"/>
            <a:ext cx="3599879" cy="4616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s-ES" sz="1050">
                <a:latin typeface="Calibri" pitchFamily="34" charset="0"/>
              </a:rPr>
              <a:t/>
            </a:r>
            <a:br>
              <a:rPr lang="es-ES" sz="1050">
                <a:latin typeface="Calibri" pitchFamily="34" charset="0"/>
              </a:rPr>
            </a:br>
            <a:endParaRPr lang="es-ES" sz="1050">
              <a:latin typeface="Calibri" pitchFamily="34" charset="0"/>
            </a:endParaRPr>
          </a:p>
          <a:p>
            <a:endParaRPr lang="es-ES" sz="1050">
              <a:latin typeface="Calibri" pitchFamily="34" charset="0"/>
            </a:endParaRPr>
          </a:p>
          <a:p>
            <a:endParaRPr lang="es-ES" sz="1050">
              <a:latin typeface="Calibri" pitchFamily="34" charset="0"/>
            </a:endParaRPr>
          </a:p>
          <a:p>
            <a:endParaRPr lang="es-ES" sz="1050">
              <a:latin typeface="Calibri" pitchFamily="34" charset="0"/>
            </a:endParaRPr>
          </a:p>
          <a:p>
            <a:r>
              <a:rPr lang="es-ES" sz="1050">
                <a:latin typeface="Calibri" pitchFamily="34" charset="0"/>
              </a:rPr>
              <a:t>Hola Paisano ! Bienvenido a este grupo,,</a:t>
            </a:r>
          </a:p>
          <a:p>
            <a:r>
              <a:rPr lang="es-ES" sz="1050">
                <a:latin typeface="Calibri" pitchFamily="34" charset="0"/>
              </a:rPr>
              <a:t>de ex Tangerinos , </a:t>
            </a:r>
          </a:p>
          <a:p>
            <a:r>
              <a:rPr lang="es-ES" sz="1050">
                <a:latin typeface="Calibri" pitchFamily="34" charset="0"/>
              </a:rPr>
              <a:t>Que fisicamente somos ex pero en el alma</a:t>
            </a:r>
          </a:p>
          <a:p>
            <a:r>
              <a:rPr lang="es-ES" sz="1050">
                <a:latin typeface="Calibri" pitchFamily="34" charset="0"/>
              </a:rPr>
              <a:t> fuimos y seremos eternamente </a:t>
            </a:r>
            <a:br>
              <a:rPr lang="es-ES" sz="1050">
                <a:latin typeface="Calibri" pitchFamily="34" charset="0"/>
              </a:rPr>
            </a:br>
            <a:r>
              <a:rPr lang="es-ES" sz="1050">
                <a:latin typeface="Calibri" pitchFamily="34" charset="0"/>
              </a:rPr>
              <a:t>Tangerinos. No te recuerdo aunque creo </a:t>
            </a:r>
          </a:p>
          <a:p>
            <a:r>
              <a:rPr lang="es-ES" sz="1050">
                <a:latin typeface="Calibri" pitchFamily="34" charset="0"/>
              </a:rPr>
              <a:t>que somos de la misma  quinta ,nacido en</a:t>
            </a:r>
          </a:p>
          <a:p>
            <a:r>
              <a:rPr lang="es-ES" sz="1050">
                <a:latin typeface="Calibri" pitchFamily="34" charset="0"/>
              </a:rPr>
              <a:t> el 34, deje Tanger en el 55 y vivo en Israel</a:t>
            </a:r>
          </a:p>
          <a:p>
            <a:r>
              <a:rPr lang="es-ES" sz="1050">
                <a:latin typeface="Calibri" pitchFamily="34" charset="0"/>
              </a:rPr>
              <a:t> me llamo Leon Melul, trabaje con Don </a:t>
            </a:r>
          </a:p>
          <a:p>
            <a:r>
              <a:rPr lang="es-ES" sz="1050">
                <a:latin typeface="Calibri" pitchFamily="34" charset="0"/>
              </a:rPr>
              <a:t>Samuel Toledano, como delineante,en el </a:t>
            </a:r>
          </a:p>
          <a:p>
            <a:r>
              <a:rPr lang="es-ES" sz="1050">
                <a:latin typeface="Calibri" pitchFamily="34" charset="0"/>
              </a:rPr>
              <a:t>tiempo que este proyecto y construyo el</a:t>
            </a:r>
          </a:p>
          <a:p>
            <a:r>
              <a:rPr lang="es-ES" sz="1050">
                <a:latin typeface="Calibri" pitchFamily="34" charset="0"/>
              </a:rPr>
              <a:t> hotel Rembrandt y tambien el inmueble</a:t>
            </a:r>
          </a:p>
          <a:p>
            <a:r>
              <a:rPr lang="es-ES" sz="1050">
                <a:latin typeface="Calibri" pitchFamily="34" charset="0"/>
              </a:rPr>
              <a:t> de la Comunidad. Estudie en la Alianza .</a:t>
            </a:r>
          </a:p>
          <a:p>
            <a:r>
              <a:rPr lang="es-ES" sz="1050">
                <a:latin typeface="Calibri" pitchFamily="34" charset="0"/>
              </a:rPr>
              <a:t> Tengo  por amigo a Samuel Levy y hace </a:t>
            </a:r>
          </a:p>
          <a:p>
            <a:r>
              <a:rPr lang="es-ES" sz="1050">
                <a:latin typeface="Calibri" pitchFamily="34" charset="0"/>
              </a:rPr>
              <a:t>tiempo que no lo he visto, anda por esos </a:t>
            </a:r>
          </a:p>
          <a:p>
            <a:r>
              <a:rPr lang="es-ES" sz="1050">
                <a:latin typeface="Calibri" pitchFamily="34" charset="0"/>
              </a:rPr>
              <a:t>parajes y se ocupaba del trato de piedras preciosas. tiene un hermano que se llama Habib Levy</a:t>
            </a:r>
          </a:p>
          <a:p>
            <a:r>
              <a:rPr lang="es-ES" sz="1050">
                <a:latin typeface="Calibri" pitchFamily="34" charset="0"/>
              </a:rPr>
              <a:t> en Israel ,los conoces ? ,son familia tuya ?</a:t>
            </a:r>
          </a:p>
          <a:p>
            <a:r>
              <a:rPr lang="es-ES" sz="1050">
                <a:latin typeface="Calibri" pitchFamily="34" charset="0"/>
              </a:rPr>
              <a:t> y puede que tambien nos conocemos.</a:t>
            </a:r>
          </a:p>
          <a:p>
            <a:r>
              <a:rPr lang="es-ES" sz="1050">
                <a:latin typeface="Calibri" pitchFamily="34" charset="0"/>
              </a:rPr>
              <a:t>De todas formas sientete en este grupo </a:t>
            </a:r>
          </a:p>
          <a:p>
            <a:r>
              <a:rPr lang="es-ES" sz="1050">
                <a:latin typeface="Calibri" pitchFamily="34" charset="0"/>
              </a:rPr>
              <a:t>como en tu casa que es la tuya y a charlar. </a:t>
            </a:r>
            <a:br>
              <a:rPr lang="es-ES" sz="1050">
                <a:latin typeface="Calibri" pitchFamily="34" charset="0"/>
              </a:rPr>
            </a:br>
            <a:r>
              <a:rPr lang="es-ES" sz="1050">
                <a:latin typeface="Calibri" pitchFamily="34" charset="0"/>
              </a:rPr>
              <a:t>Te saluda y abraza,</a:t>
            </a:r>
          </a:p>
          <a:p>
            <a:r>
              <a:rPr lang="es-ES" sz="1050">
                <a:latin typeface="Calibri" pitchFamily="34" charset="0"/>
              </a:rPr>
              <a:t>                                                Leoncito</a:t>
            </a:r>
            <a:br>
              <a:rPr lang="es-ES" sz="1050">
                <a:latin typeface="Calibri" pitchFamily="34" charset="0"/>
              </a:rPr>
            </a:br>
            <a:endParaRPr lang="es-ES" sz="1050">
              <a:latin typeface="Calibri" pitchFamily="34" charset="0"/>
            </a:endParaRPr>
          </a:p>
        </p:txBody>
      </p:sp>
      <p:pic>
        <p:nvPicPr>
          <p:cNvPr id="5" name="Picture 2" descr="plza%20Francia%201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5049" y="699542"/>
            <a:ext cx="2592288" cy="2363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4496125" y="3318832"/>
            <a:ext cx="3510136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+mn-lt"/>
                <a:cs typeface="+mn-cs"/>
              </a:rPr>
              <a:t>10º Aniversario de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+mn-lt"/>
                <a:cs typeface="+mn-cs"/>
              </a:rPr>
              <a:t>SEFARADE</a:t>
            </a:r>
          </a:p>
        </p:txBody>
      </p:sp>
    </p:spTree>
    <p:extLst>
      <p:ext uri="{BB962C8B-B14F-4D97-AF65-F5344CB8AC3E}">
        <p14:creationId xmlns:p14="http://schemas.microsoft.com/office/powerpoint/2010/main" val="3102361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6907">
        <p14:flip dir="r"/>
      </p:transition>
    </mc:Choice>
    <mc:Fallback>
      <p:transition spd="slow" advTm="4690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livro11amarel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056" y="267494"/>
            <a:ext cx="8252374" cy="45579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3 CuadroTexto"/>
          <p:cNvSpPr txBox="1">
            <a:spLocks noChangeArrowheads="1"/>
          </p:cNvSpPr>
          <p:nvPr/>
        </p:nvSpPr>
        <p:spPr bwMode="auto">
          <a:xfrm>
            <a:off x="1763688" y="353616"/>
            <a:ext cx="2130711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2000" b="1">
                <a:solidFill>
                  <a:srgbClr val="FF0000"/>
                </a:solidFill>
                <a:latin typeface="Edwardian Script ITC" pitchFamily="66" charset="0"/>
              </a:rPr>
              <a:t>Mensaje   número   5666</a:t>
            </a:r>
          </a:p>
          <a:p>
            <a:pPr algn="ctr" eaLnBrk="1" hangingPunct="1"/>
            <a:r>
              <a:rPr lang="es-ES" sz="2000" b="1">
                <a:solidFill>
                  <a:srgbClr val="FF0000"/>
                </a:solidFill>
                <a:latin typeface="Edwardian Script ITC" pitchFamily="66" charset="0"/>
              </a:rPr>
              <a:t>De   Sefarade.</a:t>
            </a:r>
          </a:p>
          <a:p>
            <a:pPr algn="ctr" eaLnBrk="1" hangingPunct="1"/>
            <a:endParaRPr lang="es-ES" sz="2000" b="1">
              <a:solidFill>
                <a:srgbClr val="FF0000"/>
              </a:solidFill>
              <a:latin typeface="Edwardian Script ITC" pitchFamily="66" charset="0"/>
            </a:endParaRPr>
          </a:p>
          <a:p>
            <a:pPr algn="ctr" eaLnBrk="1" hangingPunct="1"/>
            <a:endParaRPr lang="es-ES" sz="2000">
              <a:latin typeface="Calibri" pitchFamily="34" charset="0"/>
            </a:endParaRPr>
          </a:p>
        </p:txBody>
      </p:sp>
      <p:sp>
        <p:nvSpPr>
          <p:cNvPr id="4" name="5 CuadroTexto"/>
          <p:cNvSpPr txBox="1">
            <a:spLocks noChangeArrowheads="1"/>
          </p:cNvSpPr>
          <p:nvPr/>
        </p:nvSpPr>
        <p:spPr bwMode="auto">
          <a:xfrm>
            <a:off x="1259767" y="1275606"/>
            <a:ext cx="3138551" cy="2800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1600">
                <a:latin typeface="Calibri" pitchFamily="34" charset="0"/>
              </a:rPr>
              <a:t>Para Aron</a:t>
            </a:r>
          </a:p>
          <a:p>
            <a:pPr algn="ctr" eaLnBrk="1" hangingPunct="1"/>
            <a:endParaRPr lang="es-ES" sz="1600">
              <a:latin typeface="Calibri" pitchFamily="34" charset="0"/>
            </a:endParaRPr>
          </a:p>
          <a:p>
            <a:pPr algn="ctr" eaLnBrk="1" hangingPunct="1"/>
            <a:r>
              <a:rPr lang="es-ES" sz="1600">
                <a:latin typeface="Calibri" pitchFamily="34" charset="0"/>
              </a:rPr>
              <a:t>Como'stas mi weno? hase unos</a:t>
            </a:r>
          </a:p>
          <a:p>
            <a:pPr algn="ctr" eaLnBrk="1" hangingPunct="1"/>
            <a:r>
              <a:rPr lang="es-ES" sz="1600">
                <a:latin typeface="Calibri" pitchFamily="34" charset="0"/>
              </a:rPr>
              <a:t> dias intente llamarte por telefono, </a:t>
            </a:r>
          </a:p>
          <a:p>
            <a:pPr algn="ctr" eaLnBrk="1" hangingPunct="1"/>
            <a:r>
              <a:rPr lang="es-ES" sz="1600">
                <a:latin typeface="Calibri" pitchFamily="34" charset="0"/>
              </a:rPr>
              <a:t>peropor lo visto tenia un numero</a:t>
            </a:r>
          </a:p>
          <a:p>
            <a:pPr algn="ctr" eaLnBrk="1" hangingPunct="1"/>
            <a:r>
              <a:rPr lang="es-ES" sz="1600">
                <a:latin typeface="Calibri" pitchFamily="34" charset="0"/>
              </a:rPr>
              <a:t> equivocado.mandamele a mi email</a:t>
            </a:r>
          </a:p>
          <a:p>
            <a:pPr algn="ctr" eaLnBrk="1" hangingPunct="1"/>
            <a:r>
              <a:rPr lang="es-ES" sz="1600">
                <a:latin typeface="Calibri" pitchFamily="34" charset="0"/>
              </a:rPr>
              <a:t> del yahoo. gracias.</a:t>
            </a:r>
            <a:br>
              <a:rPr lang="es-ES" sz="1600">
                <a:latin typeface="Calibri" pitchFamily="34" charset="0"/>
              </a:rPr>
            </a:br>
            <a:r>
              <a:rPr lang="es-ES" sz="1600">
                <a:latin typeface="Calibri" pitchFamily="34" charset="0"/>
              </a:rPr>
              <a:t/>
            </a:r>
            <a:br>
              <a:rPr lang="es-ES" sz="1600">
                <a:latin typeface="Calibri" pitchFamily="34" charset="0"/>
              </a:rPr>
            </a:br>
            <a:r>
              <a:rPr lang="es-ES" sz="1600">
                <a:latin typeface="Calibri" pitchFamily="34" charset="0"/>
              </a:rPr>
              <a:t>Abraham</a:t>
            </a:r>
            <a:br>
              <a:rPr lang="es-ES" sz="1600">
                <a:latin typeface="Calibri" pitchFamily="34" charset="0"/>
              </a:rPr>
            </a:br>
            <a:r>
              <a:rPr lang="es-ES" sz="1600">
                <a:latin typeface="Calibri" pitchFamily="34" charset="0"/>
              </a:rPr>
              <a:t/>
            </a:r>
            <a:br>
              <a:rPr lang="es-ES" sz="1600">
                <a:latin typeface="Calibri" pitchFamily="34" charset="0"/>
              </a:rPr>
            </a:br>
            <a:endParaRPr lang="es-ES" sz="1600">
              <a:latin typeface="Calibri" pitchFamily="34" charset="0"/>
            </a:endParaRPr>
          </a:p>
        </p:txBody>
      </p:sp>
      <p:pic>
        <p:nvPicPr>
          <p:cNvPr id="5" name="7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5835" y="699542"/>
            <a:ext cx="2906513" cy="1584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6 Rectángulo"/>
          <p:cNvSpPr/>
          <p:nvPr/>
        </p:nvSpPr>
        <p:spPr>
          <a:xfrm>
            <a:off x="3995936" y="3417831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+mn-lt"/>
                <a:cs typeface="+mn-cs"/>
              </a:rPr>
              <a:t>10º Aniversario de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+mn-lt"/>
                <a:cs typeface="+mn-cs"/>
              </a:rPr>
              <a:t>SEFARADE</a:t>
            </a:r>
          </a:p>
        </p:txBody>
      </p:sp>
    </p:spTree>
    <p:extLst>
      <p:ext uri="{BB962C8B-B14F-4D97-AF65-F5344CB8AC3E}">
        <p14:creationId xmlns:p14="http://schemas.microsoft.com/office/powerpoint/2010/main" val="1458684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31002">
        <p14:flip dir="r"/>
      </p:transition>
    </mc:Choice>
    <mc:Fallback>
      <p:transition spd="slow" advTm="3100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livro11amarel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9502"/>
            <a:ext cx="8100148" cy="4473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8 CuadroTexto"/>
          <p:cNvSpPr txBox="1">
            <a:spLocks noChangeArrowheads="1"/>
          </p:cNvSpPr>
          <p:nvPr/>
        </p:nvSpPr>
        <p:spPr bwMode="auto">
          <a:xfrm>
            <a:off x="1794781" y="483518"/>
            <a:ext cx="2130711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2000" b="1">
                <a:solidFill>
                  <a:srgbClr val="FF0000"/>
                </a:solidFill>
                <a:latin typeface="Edwardian Script ITC" pitchFamily="66" charset="0"/>
              </a:rPr>
              <a:t>Mensaje   número   9999</a:t>
            </a:r>
          </a:p>
          <a:p>
            <a:pPr algn="ctr" eaLnBrk="1" hangingPunct="1"/>
            <a:r>
              <a:rPr lang="es-ES" sz="2000" b="1">
                <a:solidFill>
                  <a:srgbClr val="FF0000"/>
                </a:solidFill>
                <a:latin typeface="Edwardian Script ITC" pitchFamily="66" charset="0"/>
              </a:rPr>
              <a:t>De   Sefarade.</a:t>
            </a:r>
          </a:p>
          <a:p>
            <a:pPr algn="ctr" eaLnBrk="1" hangingPunct="1"/>
            <a:endParaRPr lang="es-ES" sz="2000">
              <a:latin typeface="Calibri" pitchFamily="34" charset="0"/>
            </a:endParaRPr>
          </a:p>
        </p:txBody>
      </p:sp>
      <p:sp>
        <p:nvSpPr>
          <p:cNvPr id="4" name="7 CuadroTexto"/>
          <p:cNvSpPr txBox="1">
            <a:spLocks noChangeArrowheads="1"/>
          </p:cNvSpPr>
          <p:nvPr/>
        </p:nvSpPr>
        <p:spPr bwMode="auto">
          <a:xfrm>
            <a:off x="1564461" y="1168003"/>
            <a:ext cx="2591350" cy="33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1400">
                <a:latin typeface="Calibri" pitchFamily="34" charset="0"/>
              </a:rPr>
              <a:t>PARA URIEL </a:t>
            </a:r>
          </a:p>
          <a:p>
            <a:pPr algn="ctr" eaLnBrk="1" hangingPunct="1"/>
            <a:r>
              <a:rPr lang="es-ES" sz="1400">
                <a:latin typeface="Calibri" pitchFamily="34" charset="0"/>
              </a:rPr>
              <a:t/>
            </a:r>
            <a:br>
              <a:rPr lang="es-ES" sz="1400">
                <a:latin typeface="Calibri" pitchFamily="34" charset="0"/>
              </a:rPr>
            </a:br>
            <a:r>
              <a:rPr lang="es-ES" sz="1400">
                <a:latin typeface="Calibri" pitchFamily="34" charset="0"/>
              </a:rPr>
              <a:t>QUERIDO URIEL :</a:t>
            </a:r>
          </a:p>
          <a:p>
            <a:pPr algn="ctr" eaLnBrk="1" hangingPunct="1"/>
            <a:r>
              <a:rPr lang="es-ES" sz="1400">
                <a:latin typeface="Calibri" pitchFamily="34" charset="0"/>
              </a:rPr>
              <a:t>LLEVO ASOMANDOME, TODO EL </a:t>
            </a:r>
          </a:p>
          <a:p>
            <a:pPr algn="ctr" eaLnBrk="1" hangingPunct="1"/>
            <a:r>
              <a:rPr lang="es-ES" sz="1400">
                <a:latin typeface="Calibri" pitchFamily="34" charset="0"/>
              </a:rPr>
              <a:t>DIA, A MI BALCON, EN LA CALLE </a:t>
            </a:r>
          </a:p>
          <a:p>
            <a:pPr algn="ctr" eaLnBrk="1" hangingPunct="1"/>
            <a:r>
              <a:rPr lang="es-ES" sz="1400">
                <a:latin typeface="Calibri" pitchFamily="34" charset="0"/>
              </a:rPr>
              <a:t>SIERPES, Y NO TE VEO. </a:t>
            </a:r>
          </a:p>
          <a:p>
            <a:pPr algn="ctr" eaLnBrk="1" hangingPunct="1"/>
            <a:r>
              <a:rPr lang="es-ES" sz="1400">
                <a:latin typeface="Calibri" pitchFamily="34" charset="0"/>
              </a:rPr>
              <a:t>DONDE TE METES ???</a:t>
            </a:r>
          </a:p>
          <a:p>
            <a:pPr algn="ctr" eaLnBrk="1" hangingPunct="1"/>
            <a:r>
              <a:rPr lang="es-ES" sz="1400">
                <a:latin typeface="Calibri" pitchFamily="34" charset="0"/>
              </a:rPr>
              <a:t>QUEREMOS VERTE POR AQUI,</a:t>
            </a:r>
          </a:p>
          <a:p>
            <a:pPr algn="ctr" eaLnBrk="1" hangingPunct="1"/>
            <a:r>
              <a:rPr lang="es-ES" sz="1400">
                <a:latin typeface="Calibri" pitchFamily="34" charset="0"/>
              </a:rPr>
              <a:t> AMIGO.O.K. ???</a:t>
            </a:r>
          </a:p>
          <a:p>
            <a:pPr algn="ctr" eaLnBrk="1" hangingPunct="1"/>
            <a:endParaRPr lang="es-ES" sz="1400">
              <a:latin typeface="Calibri" pitchFamily="34" charset="0"/>
            </a:endParaRPr>
          </a:p>
          <a:p>
            <a:pPr algn="ctr" eaLnBrk="1" hangingPunct="1"/>
            <a:r>
              <a:rPr lang="es-ES" sz="1400">
                <a:latin typeface="Calibri" pitchFamily="34" charset="0"/>
              </a:rPr>
              <a:t>ABRAZOS.</a:t>
            </a:r>
          </a:p>
          <a:p>
            <a:pPr algn="ctr" eaLnBrk="1" hangingPunct="1"/>
            <a:r>
              <a:rPr lang="es-ES" sz="1400" smtClean="0">
                <a:latin typeface="Calibri" pitchFamily="34" charset="0"/>
              </a:rPr>
              <a:t>DOMINGO. </a:t>
            </a:r>
          </a:p>
          <a:p>
            <a:pPr algn="ctr" eaLnBrk="1" hangingPunct="1"/>
            <a:r>
              <a:rPr lang="es-ES" sz="1400">
                <a:latin typeface="Calibri" pitchFamily="34" charset="0"/>
              </a:rPr>
              <a:t/>
            </a:r>
            <a:br>
              <a:rPr lang="es-ES" sz="1400">
                <a:latin typeface="Calibri" pitchFamily="34" charset="0"/>
              </a:rPr>
            </a:br>
            <a:r>
              <a:rPr lang="es-ES" sz="1400">
                <a:latin typeface="Calibri" pitchFamily="34" charset="0"/>
              </a:rPr>
              <a:t/>
            </a:r>
            <a:br>
              <a:rPr lang="es-ES" sz="1400">
                <a:latin typeface="Calibri" pitchFamily="34" charset="0"/>
              </a:rPr>
            </a:br>
            <a:endParaRPr lang="es-ES" sz="1400">
              <a:latin typeface="Calibri" pitchFamily="34" charset="0"/>
            </a:endParaRPr>
          </a:p>
        </p:txBody>
      </p:sp>
      <p:sp>
        <p:nvSpPr>
          <p:cNvPr id="5" name="10 CuadroTexto"/>
          <p:cNvSpPr txBox="1">
            <a:spLocks noChangeArrowheads="1"/>
          </p:cNvSpPr>
          <p:nvPr/>
        </p:nvSpPr>
        <p:spPr bwMode="auto">
          <a:xfrm>
            <a:off x="1424871" y="4040357"/>
            <a:ext cx="197413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ES" sz="1200">
                <a:latin typeface="Calibri" pitchFamily="34" charset="0"/>
              </a:rPr>
              <a:t>P.S. Descanse en paz nuestro</a:t>
            </a:r>
          </a:p>
          <a:p>
            <a:pPr eaLnBrk="1" hangingPunct="1"/>
            <a:r>
              <a:rPr lang="es-ES" sz="1200">
                <a:latin typeface="Calibri" pitchFamily="34" charset="0"/>
              </a:rPr>
              <a:t>Amigo Uriel. </a:t>
            </a:r>
          </a:p>
        </p:txBody>
      </p:sp>
      <p:pic>
        <p:nvPicPr>
          <p:cNvPr id="6" name="Picture 2" descr="93749851il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3877" y="555526"/>
            <a:ext cx="2887033" cy="18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6 Rectángulo"/>
          <p:cNvSpPr/>
          <p:nvPr/>
        </p:nvSpPr>
        <p:spPr>
          <a:xfrm>
            <a:off x="3995936" y="3291830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+mn-lt"/>
                <a:cs typeface="+mn-cs"/>
              </a:rPr>
              <a:t>10º Aniversario de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+mn-lt"/>
                <a:cs typeface="+mn-cs"/>
              </a:rPr>
              <a:t>SEFARADE</a:t>
            </a:r>
          </a:p>
        </p:txBody>
      </p:sp>
    </p:spTree>
    <p:extLst>
      <p:ext uri="{BB962C8B-B14F-4D97-AF65-F5344CB8AC3E}">
        <p14:creationId xmlns:p14="http://schemas.microsoft.com/office/powerpoint/2010/main" val="4050949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30708">
        <p14:flip dir="r"/>
      </p:transition>
    </mc:Choice>
    <mc:Fallback>
      <p:transition spd="slow" advTm="3070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livro11amarel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79" y="267038"/>
            <a:ext cx="8491269" cy="4689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8 CuadroTexto"/>
          <p:cNvSpPr txBox="1">
            <a:spLocks noChangeArrowheads="1"/>
          </p:cNvSpPr>
          <p:nvPr/>
        </p:nvSpPr>
        <p:spPr bwMode="auto">
          <a:xfrm>
            <a:off x="1740024" y="411510"/>
            <a:ext cx="1810111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1600" b="1">
                <a:solidFill>
                  <a:srgbClr val="FF0000"/>
                </a:solidFill>
                <a:latin typeface="CordiaUPC" pitchFamily="34" charset="-34"/>
                <a:cs typeface="CordiaUPC" pitchFamily="34" charset="-34"/>
              </a:rPr>
              <a:t>Mensaje   número   58898</a:t>
            </a:r>
          </a:p>
          <a:p>
            <a:pPr algn="ctr" eaLnBrk="1" hangingPunct="1"/>
            <a:r>
              <a:rPr lang="es-ES" sz="1600" b="1">
                <a:solidFill>
                  <a:srgbClr val="FF0000"/>
                </a:solidFill>
                <a:latin typeface="CordiaUPC" pitchFamily="34" charset="-34"/>
                <a:cs typeface="CordiaUPC" pitchFamily="34" charset="-34"/>
              </a:rPr>
              <a:t>( parcial )</a:t>
            </a:r>
          </a:p>
          <a:p>
            <a:pPr algn="ctr" eaLnBrk="1" hangingPunct="1"/>
            <a:r>
              <a:rPr lang="es-ES" sz="1600" b="1">
                <a:solidFill>
                  <a:srgbClr val="FF0000"/>
                </a:solidFill>
                <a:latin typeface="CordiaUPC" pitchFamily="34" charset="-34"/>
                <a:cs typeface="CordiaUPC" pitchFamily="34" charset="-34"/>
              </a:rPr>
              <a:t>De   Sefarade.</a:t>
            </a:r>
          </a:p>
          <a:p>
            <a:pPr algn="ctr" eaLnBrk="1" hangingPunct="1"/>
            <a:endParaRPr lang="es-ES" sz="1600">
              <a:latin typeface="Calibri" pitchFamily="34" charset="0"/>
            </a:endParaRPr>
          </a:p>
        </p:txBody>
      </p:sp>
      <p:sp>
        <p:nvSpPr>
          <p:cNvPr id="4" name="7 CuadroTexto"/>
          <p:cNvSpPr txBox="1">
            <a:spLocks noChangeArrowheads="1"/>
          </p:cNvSpPr>
          <p:nvPr/>
        </p:nvSpPr>
        <p:spPr bwMode="auto">
          <a:xfrm>
            <a:off x="1599413" y="1131590"/>
            <a:ext cx="227023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ES" sz="1400" b="1">
                <a:latin typeface="Calibri" pitchFamily="34" charset="0"/>
              </a:rPr>
              <a:t>EN UN ASILO DE ANCIANOS</a:t>
            </a:r>
            <a:r>
              <a:rPr lang="es-ES" sz="1400">
                <a:latin typeface="Calibri" pitchFamily="34" charset="0"/>
              </a:rPr>
              <a:t> </a:t>
            </a:r>
          </a:p>
        </p:txBody>
      </p:sp>
      <p:sp>
        <p:nvSpPr>
          <p:cNvPr id="5" name="3 CuadroTexto"/>
          <p:cNvSpPr txBox="1">
            <a:spLocks noChangeArrowheads="1"/>
          </p:cNvSpPr>
          <p:nvPr/>
        </p:nvSpPr>
        <p:spPr bwMode="auto">
          <a:xfrm>
            <a:off x="1187624" y="1488728"/>
            <a:ext cx="2214068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ES" sz="1050" b="1">
                <a:latin typeface="Calibri" pitchFamily="34" charset="0"/>
              </a:rPr>
              <a:t>Dos viejitos conversando:</a:t>
            </a:r>
            <a:br>
              <a:rPr lang="es-ES" sz="1050" b="1">
                <a:latin typeface="Calibri" pitchFamily="34" charset="0"/>
              </a:rPr>
            </a:br>
            <a:r>
              <a:rPr lang="es-ES" sz="1050" b="1">
                <a:latin typeface="Calibri" pitchFamily="34" charset="0"/>
              </a:rPr>
              <a:t>- ¿Prefieres el sexo o la Navidad?</a:t>
            </a:r>
            <a:br>
              <a:rPr lang="es-ES" sz="1050" b="1">
                <a:latin typeface="Calibri" pitchFamily="34" charset="0"/>
              </a:rPr>
            </a:br>
            <a:r>
              <a:rPr lang="es-ES" sz="1050" b="1">
                <a:latin typeface="Calibri" pitchFamily="34" charset="0"/>
              </a:rPr>
              <a:t>- ¡Sexo, claro! Navidad hay todos los</a:t>
            </a:r>
          </a:p>
          <a:p>
            <a:pPr eaLnBrk="1" hangingPunct="1"/>
            <a:r>
              <a:rPr lang="es-ES" sz="1050" b="1">
                <a:latin typeface="Calibri" pitchFamily="34" charset="0"/>
              </a:rPr>
              <a:t> años.</a:t>
            </a:r>
            <a:endParaRPr lang="es-ES" sz="1050">
              <a:latin typeface="Calibri" pitchFamily="34" charset="0"/>
            </a:endParaRPr>
          </a:p>
        </p:txBody>
      </p:sp>
      <p:sp>
        <p:nvSpPr>
          <p:cNvPr id="6" name="4 CuadroTexto"/>
          <p:cNvSpPr txBox="1"/>
          <p:nvPr/>
        </p:nvSpPr>
        <p:spPr>
          <a:xfrm>
            <a:off x="1187624" y="2132551"/>
            <a:ext cx="2743059" cy="106182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50" b="1" dirty="0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Un hombre de unos 65 años le pregunta al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50" b="1" dirty="0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entrenador en el gimnasio:</a:t>
            </a:r>
            <a:br>
              <a:rPr lang="es-ES" sz="1050" b="1" dirty="0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</a:br>
            <a:r>
              <a:rPr lang="es-ES" sz="1050" b="1" dirty="0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-¿Que máquina debo usar para impresionar a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50" b="1" dirty="0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una chica de 30?</a:t>
            </a:r>
            <a:br>
              <a:rPr lang="es-ES" sz="1050" b="1" dirty="0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</a:br>
            <a:r>
              <a:rPr lang="es-ES" sz="1050" b="1" dirty="0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El entrenador lo mira y dice...</a:t>
            </a:r>
            <a:br>
              <a:rPr lang="es-ES" sz="1050" b="1" dirty="0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</a:br>
            <a:r>
              <a:rPr lang="es-ES" sz="1050" b="1" dirty="0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-Le recomiendo el cajero automático....</a:t>
            </a:r>
            <a:r>
              <a:rPr lang="es-ES" sz="1050" dirty="0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 </a:t>
            </a:r>
          </a:p>
        </p:txBody>
      </p:sp>
      <p:sp>
        <p:nvSpPr>
          <p:cNvPr id="7" name="5 CuadroTexto"/>
          <p:cNvSpPr txBox="1">
            <a:spLocks noChangeArrowheads="1"/>
          </p:cNvSpPr>
          <p:nvPr/>
        </p:nvSpPr>
        <p:spPr bwMode="auto">
          <a:xfrm>
            <a:off x="1187624" y="3194380"/>
            <a:ext cx="1854995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ES" sz="1050" b="1" i="1">
                <a:latin typeface="Calibri" pitchFamily="34" charset="0"/>
              </a:rPr>
              <a:t>Lepero lee en un periódico:</a:t>
            </a:r>
            <a:br>
              <a:rPr lang="es-ES" sz="1050" b="1" i="1">
                <a:latin typeface="Calibri" pitchFamily="34" charset="0"/>
              </a:rPr>
            </a:br>
            <a:r>
              <a:rPr lang="es-ES" sz="1050" b="1" i="1">
                <a:latin typeface="Calibri" pitchFamily="34" charset="0"/>
              </a:rPr>
              <a:t>"Alud mata a 100 personas".</a:t>
            </a:r>
            <a:br>
              <a:rPr lang="es-ES" sz="1050" b="1" i="1">
                <a:latin typeface="Calibri" pitchFamily="34" charset="0"/>
              </a:rPr>
            </a:br>
            <a:r>
              <a:rPr lang="es-ES" sz="1050" b="1" i="1">
                <a:latin typeface="Calibri" pitchFamily="34" charset="0"/>
              </a:rPr>
              <a:t>El tipo comenta en voz baja: </a:t>
            </a:r>
            <a:br>
              <a:rPr lang="es-ES" sz="1050" b="1" i="1">
                <a:latin typeface="Calibri" pitchFamily="34" charset="0"/>
              </a:rPr>
            </a:br>
            <a:r>
              <a:rPr lang="es-ES" sz="1050" b="1" i="1">
                <a:latin typeface="Calibri" pitchFamily="34" charset="0"/>
              </a:rPr>
              <a:t>"Qué hijo de puta el moro...."</a:t>
            </a:r>
            <a:r>
              <a:rPr lang="es-ES" sz="1050" i="1">
                <a:latin typeface="Calibri" pitchFamily="34" charset="0"/>
              </a:rPr>
              <a:t> </a:t>
            </a:r>
          </a:p>
        </p:txBody>
      </p:sp>
      <p:sp>
        <p:nvSpPr>
          <p:cNvPr id="8" name="10 CuadroTexto"/>
          <p:cNvSpPr txBox="1">
            <a:spLocks noChangeArrowheads="1"/>
          </p:cNvSpPr>
          <p:nvPr/>
        </p:nvSpPr>
        <p:spPr bwMode="auto">
          <a:xfrm>
            <a:off x="1187624" y="3941359"/>
            <a:ext cx="2909771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ES" sz="1050" b="1">
                <a:solidFill>
                  <a:srgbClr val="C00000"/>
                </a:solidFill>
                <a:latin typeface="Calibri" pitchFamily="34" charset="0"/>
              </a:rPr>
              <a:t>Manolo, ¿quieres ser testigo de Jehová?</a:t>
            </a:r>
            <a:br>
              <a:rPr lang="es-ES" sz="1050" b="1">
                <a:solidFill>
                  <a:srgbClr val="C00000"/>
                </a:solidFill>
                <a:latin typeface="Calibri" pitchFamily="34" charset="0"/>
              </a:rPr>
            </a:br>
            <a:r>
              <a:rPr lang="es-ES" sz="1050" b="1">
                <a:solidFill>
                  <a:srgbClr val="C00000"/>
                </a:solidFill>
                <a:latin typeface="Calibri" pitchFamily="34" charset="0"/>
              </a:rPr>
              <a:t>- ¡Coño! ¡Pero si ni siquiera he visto el accidente</a:t>
            </a:r>
            <a:r>
              <a:rPr lang="es-ES" sz="1050" b="1">
                <a:latin typeface="Calibri" pitchFamily="34" charset="0"/>
              </a:rPr>
              <a:t>!</a:t>
            </a:r>
            <a:endParaRPr lang="es-ES" sz="1050">
              <a:latin typeface="Calibri" pitchFamily="34" charset="0"/>
            </a:endParaRPr>
          </a:p>
        </p:txBody>
      </p:sp>
      <p:sp>
        <p:nvSpPr>
          <p:cNvPr id="9" name="11 CuadroTexto"/>
          <p:cNvSpPr txBox="1"/>
          <p:nvPr/>
        </p:nvSpPr>
        <p:spPr>
          <a:xfrm>
            <a:off x="3082970" y="4373785"/>
            <a:ext cx="1047082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solidFill>
                  <a:schemeClr val="tx2">
                    <a:lumMod val="10000"/>
                  </a:schemeClr>
                </a:solidFill>
                <a:latin typeface="+mn-lt"/>
                <a:cs typeface="+mn-cs"/>
              </a:rPr>
              <a:t>Raquel</a:t>
            </a:r>
          </a:p>
        </p:txBody>
      </p:sp>
    </p:spTree>
    <p:extLst>
      <p:ext uri="{BB962C8B-B14F-4D97-AF65-F5344CB8AC3E}">
        <p14:creationId xmlns:p14="http://schemas.microsoft.com/office/powerpoint/2010/main" val="772939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39116">
        <p14:flip dir="r"/>
      </p:transition>
    </mc:Choice>
    <mc:Fallback>
      <p:transition spd="slow" advTm="3911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2000"/>
                            </p:stCondLst>
                            <p:childTnLst>
                              <p:par>
                                <p:cTn id="37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Rectángulo"/>
          <p:cNvSpPr/>
          <p:nvPr/>
        </p:nvSpPr>
        <p:spPr>
          <a:xfrm>
            <a:off x="2195736" y="111003"/>
            <a:ext cx="4464496" cy="5016758"/>
          </a:xfrm>
          <a:prstGeom prst="rect">
            <a:avLst/>
          </a:prstGeom>
          <a:noFill/>
        </p:spPr>
        <p:txBody>
          <a:bodyPr wrap="square">
            <a:prstTxWarp prst="textCanDown">
              <a:avLst/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En </a:t>
            </a:r>
            <a:r>
              <a:rPr lang="es-ES" sz="32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horabuena</a:t>
            </a:r>
            <a:endParaRPr lang="es-ES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Raquel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Gracias   por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Haber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Hecho Posible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El re encuentro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De </a:t>
            </a:r>
            <a:r>
              <a:rPr lang="es-ES" sz="32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tantosTangerinos</a:t>
            </a:r>
            <a:endParaRPr lang="es-ES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Y de Otras Ciudades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  <a:cs typeface="+mn-cs"/>
              </a:rPr>
              <a:t>De Marruecos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31610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18362">
        <p14:glitter pattern="hexagon"/>
      </p:transition>
    </mc:Choice>
    <mc:Fallback>
      <p:transition spd="slow" advTm="1836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79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1" tmFilter="0, 0; 0.125,0.2665; 0.25,0.4; 0.375,0.465; 0.5,0.5;  0.625,0.535; 0.75,0.6; 0.875,0.7335; 1,1">
                                          <p:stCondLst>
                                            <p:cond delay="13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7">
                                          <p:stCondLst>
                                            <p:cond delay="651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5" decel="50000">
                                          <p:stCondLst>
                                            <p:cond delay="677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7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5" decel="50000">
                                          <p:stCondLst>
                                            <p:cond delay="133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7">
                                          <p:stCondLst>
                                            <p:cond delay="1643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5" decel="50000">
                                          <p:stCondLst>
                                            <p:cond delay="1667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7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5" decel="50000">
                                          <p:stCondLst>
                                            <p:cond delay="183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79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1" tmFilter="0, 0; 0.125,0.2665; 0.25,0.4; 0.375,0.465; 0.5,0.5;  0.625,0.535; 0.75,0.6; 0.875,0.7335; 1,1">
                                          <p:stCondLst>
                                            <p:cond delay="13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5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7">
                                          <p:stCondLst>
                                            <p:cond delay="651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5" decel="50000">
                                          <p:stCondLst>
                                            <p:cond delay="677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7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5" decel="50000">
                                          <p:stCondLst>
                                            <p:cond delay="133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7">
                                          <p:stCondLst>
                                            <p:cond delay="1643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5" decel="50000">
                                          <p:stCondLst>
                                            <p:cond delay="1667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7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5" decel="50000">
                                          <p:stCondLst>
                                            <p:cond delay="183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79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1" tmFilter="0, 0; 0.125,0.2665; 0.25,0.4; 0.375,0.465; 0.5,0.5;  0.625,0.535; 0.75,0.6; 0.875,0.7335; 1,1">
                                          <p:stCondLst>
                                            <p:cond delay="13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5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7">
                                          <p:stCondLst>
                                            <p:cond delay="651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5" decel="50000">
                                          <p:stCondLst>
                                            <p:cond delay="677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7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5" decel="50000">
                                          <p:stCondLst>
                                            <p:cond delay="133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7">
                                          <p:stCondLst>
                                            <p:cond delay="1643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5" decel="50000">
                                          <p:stCondLst>
                                            <p:cond delay="1667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7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5" decel="50000">
                                          <p:stCondLst>
                                            <p:cond delay="183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79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1" tmFilter="0, 0; 0.125,0.2665; 0.25,0.4; 0.375,0.465; 0.5,0.5;  0.625,0.535; 0.75,0.6; 0.875,0.7335; 1,1">
                                          <p:stCondLst>
                                            <p:cond delay="13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5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7">
                                          <p:stCondLst>
                                            <p:cond delay="651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5" decel="50000">
                                          <p:stCondLst>
                                            <p:cond delay="677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7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5" decel="50000">
                                          <p:stCondLst>
                                            <p:cond delay="133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7">
                                          <p:stCondLst>
                                            <p:cond delay="1643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5" decel="50000">
                                          <p:stCondLst>
                                            <p:cond delay="1667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7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5" decel="50000">
                                          <p:stCondLst>
                                            <p:cond delay="183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79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82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1" tmFilter="0, 0; 0.125,0.2665; 0.25,0.4; 0.375,0.465; 0.5,0.5;  0.625,0.535; 0.75,0.6; 0.875,0.7335; 1,1">
                                          <p:stCondLst>
                                            <p:cond delay="13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5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27">
                                          <p:stCondLst>
                                            <p:cond delay="651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165" decel="50000">
                                          <p:stCondLst>
                                            <p:cond delay="677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7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165" decel="50000">
                                          <p:stCondLst>
                                            <p:cond delay="133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7">
                                          <p:stCondLst>
                                            <p:cond delay="1643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165" decel="50000">
                                          <p:stCondLst>
                                            <p:cond delay="1667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7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165" decel="50000">
                                          <p:stCondLst>
                                            <p:cond delay="183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79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82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1" tmFilter="0, 0; 0.125,0.2665; 0.25,0.4; 0.375,0.465; 0.5,0.5;  0.625,0.535; 0.75,0.6; 0.875,0.7335; 1,1">
                                          <p:stCondLst>
                                            <p:cond delay="13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5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3" dur="27">
                                          <p:stCondLst>
                                            <p:cond delay="651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4" dur="165" decel="50000">
                                          <p:stCondLst>
                                            <p:cond delay="677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7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6" dur="165" decel="50000">
                                          <p:stCondLst>
                                            <p:cond delay="133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7">
                                          <p:stCondLst>
                                            <p:cond delay="1643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8" dur="165" decel="50000">
                                          <p:stCondLst>
                                            <p:cond delay="1667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7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0" dur="165" decel="50000">
                                          <p:stCondLst>
                                            <p:cond delay="183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79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82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31" tmFilter="0, 0; 0.125,0.2665; 0.25,0.4; 0.375,0.465; 0.5,0.5;  0.625,0.535; 0.75,0.6; 0.875,0.7335; 1,1">
                                          <p:stCondLst>
                                            <p:cond delay="13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65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9" dur="27">
                                          <p:stCondLst>
                                            <p:cond delay="651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0" dur="165" decel="50000">
                                          <p:stCondLst>
                                            <p:cond delay="677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27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2" dur="165" decel="50000">
                                          <p:stCondLst>
                                            <p:cond delay="133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7">
                                          <p:stCondLst>
                                            <p:cond delay="1643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4" dur="165" decel="50000">
                                          <p:stCondLst>
                                            <p:cond delay="1667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7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6" dur="165" decel="50000">
                                          <p:stCondLst>
                                            <p:cond delay="183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79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82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31" tmFilter="0, 0; 0.125,0.2665; 0.25,0.4; 0.375,0.465; 0.5,0.5;  0.625,0.535; 0.75,0.6; 0.875,0.7335; 1,1">
                                          <p:stCondLst>
                                            <p:cond delay="13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65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5" dur="27">
                                          <p:stCondLst>
                                            <p:cond delay="651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6" dur="165" decel="50000">
                                          <p:stCondLst>
                                            <p:cond delay="677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7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8" dur="165" decel="50000">
                                          <p:stCondLst>
                                            <p:cond delay="133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9" dur="27">
                                          <p:stCondLst>
                                            <p:cond delay="1643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0" dur="165" decel="50000">
                                          <p:stCondLst>
                                            <p:cond delay="1667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1" dur="27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2" dur="165" decel="50000">
                                          <p:stCondLst>
                                            <p:cond delay="183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5" dur="579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182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31" tmFilter="0, 0; 0.125,0.2665; 0.25,0.4; 0.375,0.465; 0.5,0.5;  0.625,0.535; 0.75,0.6; 0.875,0.7335; 1,1">
                                          <p:stCondLst>
                                            <p:cond delay="132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65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1" dur="27">
                                          <p:stCondLst>
                                            <p:cond delay="651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2" dur="165" decel="50000">
                                          <p:stCondLst>
                                            <p:cond delay="677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7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4" dur="165" decel="50000">
                                          <p:stCondLst>
                                            <p:cond delay="133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7">
                                          <p:stCondLst>
                                            <p:cond delay="1643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6" dur="165" decel="50000">
                                          <p:stCondLst>
                                            <p:cond delay="1667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7" dur="27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8" dur="165" decel="50000">
                                          <p:stCondLst>
                                            <p:cond delay="183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Rectángulo"/>
          <p:cNvSpPr/>
          <p:nvPr/>
        </p:nvSpPr>
        <p:spPr>
          <a:xfrm>
            <a:off x="4572000" y="195486"/>
            <a:ext cx="4464496" cy="3722936"/>
          </a:xfrm>
          <a:prstGeom prst="rect">
            <a:avLst/>
          </a:prstGeom>
          <a:noFill/>
        </p:spPr>
        <p:txBody>
          <a:bodyPr wrap="square">
            <a:prstTxWarp prst="textInflate">
              <a:avLst/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Fin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De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La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Presentación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31 de Enero 2012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17 h 32</a:t>
            </a:r>
          </a:p>
        </p:txBody>
      </p:sp>
      <p:sp>
        <p:nvSpPr>
          <p:cNvPr id="3" name="4 CuadroTexto"/>
          <p:cNvSpPr txBox="1"/>
          <p:nvPr/>
        </p:nvSpPr>
        <p:spPr>
          <a:xfrm>
            <a:off x="0" y="3300493"/>
            <a:ext cx="4752528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solidFill>
                  <a:schemeClr val="accent6">
                    <a:lumMod val="75000"/>
                  </a:schemeClr>
                </a:solidFill>
                <a:latin typeface="Edwardian Script ITC" pitchFamily="66" charset="0"/>
                <a:cs typeface="+mn-cs"/>
              </a:rPr>
              <a:t>Montaje: Domingo Sánchez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solidFill>
                  <a:schemeClr val="accent6">
                    <a:lumMod val="75000"/>
                  </a:schemeClr>
                </a:solidFill>
                <a:latin typeface="Edwardian Script ITC" pitchFamily="66" charset="0"/>
                <a:cs typeface="+mn-cs"/>
              </a:rPr>
              <a:t>Música: Tengo el corazón contento de Marisol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solidFill>
                  <a:schemeClr val="accent6">
                    <a:lumMod val="75000"/>
                  </a:schemeClr>
                </a:solidFill>
                <a:latin typeface="Edwardian Script ITC" pitchFamily="66" charset="0"/>
                <a:cs typeface="+mn-cs"/>
              </a:rPr>
              <a:t>Fotos: Net</a:t>
            </a:r>
          </a:p>
        </p:txBody>
      </p:sp>
    </p:spTree>
    <p:extLst>
      <p:ext uri="{BB962C8B-B14F-4D97-AF65-F5344CB8AC3E}">
        <p14:creationId xmlns:p14="http://schemas.microsoft.com/office/powerpoint/2010/main" val="1107867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41210">
        <p14:ripple/>
      </p:transition>
    </mc:Choice>
    <mc:Fallback>
      <p:transition spd="slow" advTm="412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5|2.1"/>
</p:tagLst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</TotalTime>
  <Words>326</Words>
  <Application>Microsoft Office PowerPoint</Application>
  <PresentationFormat>Affichage à l'écran (16:9)</PresentationFormat>
  <Paragraphs>126</Paragraphs>
  <Slides>12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3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Felix</dc:creator>
  <cp:lastModifiedBy>Felix</cp:lastModifiedBy>
  <cp:revision>15</cp:revision>
  <dcterms:created xsi:type="dcterms:W3CDTF">2012-02-02T14:48:30Z</dcterms:created>
  <dcterms:modified xsi:type="dcterms:W3CDTF">2012-02-02T17:20:42Z</dcterms:modified>
</cp:coreProperties>
</file>