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259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77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328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464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150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345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488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678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74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9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018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2770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DD74B-9DB7-463F-8465-50AA21C6045B}" type="datetimeFigureOut">
              <a:rPr lang="fr-FR" smtClean="0"/>
              <a:t>31/01/2012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F40D5-BCAF-4232-9123-C9F799278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504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12" Type="http://schemas.openxmlformats.org/officeDocument/2006/relationships/image" Target="../media/image1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11" Type="http://schemas.openxmlformats.org/officeDocument/2006/relationships/image" Target="../media/image17.jpg"/><Relationship Id="rId5" Type="http://schemas.openxmlformats.org/officeDocument/2006/relationships/image" Target="../media/image11.jpg"/><Relationship Id="rId10" Type="http://schemas.openxmlformats.org/officeDocument/2006/relationships/image" Target="../media/image16.gif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g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C00000"/>
            </a:gs>
            <a:gs pos="51000">
              <a:schemeClr val="bg1"/>
            </a:gs>
            <a:gs pos="76000">
              <a:srgbClr val="0087E6"/>
            </a:gs>
            <a:gs pos="89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51470"/>
            <a:ext cx="3254896" cy="26630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79512" y="483518"/>
            <a:ext cx="5544616" cy="1692771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A la Demande de </a:t>
            </a:r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La Reine </a:t>
            </a: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de New-York et </a:t>
            </a:r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Fondatrice </a:t>
            </a: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de </a:t>
            </a:r>
          </a:p>
          <a:p>
            <a:pPr algn="ctr"/>
            <a:r>
              <a:rPr lang="fr-FR" sz="4800" smtClean="0">
                <a:solidFill>
                  <a:srgbClr val="C00000"/>
                </a:solidFill>
                <a:latin typeface="Brush Script MT" pitchFamily="66" charset="0"/>
              </a:rPr>
              <a:t>Sefarade</a:t>
            </a:r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:</a:t>
            </a:r>
          </a:p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Raquel Kassin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714567"/>
            <a:ext cx="2376264" cy="17821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4788024" y="3219822"/>
            <a:ext cx="42630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chemeClr val="bg1"/>
                </a:solidFill>
                <a:latin typeface="Brush Script MT" pitchFamily="66" charset="0"/>
              </a:rPr>
              <a:t>Je vous présente ce Pps/Video Anniversaire ! Celui du </a:t>
            </a:r>
            <a:r>
              <a:rPr lang="fr-FR" sz="3600" smtClean="0">
                <a:solidFill>
                  <a:schemeClr val="bg1"/>
                </a:solidFill>
                <a:latin typeface="Brush Script MT" pitchFamily="66" charset="0"/>
              </a:rPr>
              <a:t>10</a:t>
            </a:r>
            <a:r>
              <a:rPr lang="fr-FR" sz="3600" baseline="30000" smtClean="0">
                <a:solidFill>
                  <a:schemeClr val="bg1"/>
                </a:solidFill>
                <a:latin typeface="Brush Script MT" pitchFamily="66" charset="0"/>
              </a:rPr>
              <a:t>ème</a:t>
            </a:r>
            <a:r>
              <a:rPr lang="fr-FR" sz="360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r>
              <a:rPr lang="fr-FR" smtClean="0">
                <a:solidFill>
                  <a:schemeClr val="bg1"/>
                </a:solidFill>
                <a:latin typeface="Brush Script MT" pitchFamily="66" charset="0"/>
              </a:rPr>
              <a:t> Anniversaire de la création de </a:t>
            </a:r>
            <a:r>
              <a:rPr lang="fr-FR" sz="3600" smtClean="0">
                <a:solidFill>
                  <a:srgbClr val="00B050"/>
                </a:solidFill>
                <a:latin typeface="Brush Script MT" pitchFamily="66" charset="0"/>
              </a:rPr>
              <a:t>Sefarade</a:t>
            </a:r>
            <a:endParaRPr lang="fr-FR" sz="3600">
              <a:solidFill>
                <a:srgbClr val="00B05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088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1534">
        <p14:honeycomb/>
      </p:transition>
    </mc:Choice>
    <mc:Fallback>
      <p:transition spd="slow" advTm="215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 rot="18979324">
            <a:off x="31144" y="415497"/>
            <a:ext cx="1138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0000"/>
                </a:solidFill>
                <a:latin typeface="Brush Script MT" pitchFamily="66" charset="0"/>
              </a:rPr>
              <a:t>Sefarade</a:t>
            </a:r>
            <a:endParaRPr lang="fr-FR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18979324">
            <a:off x="7643269" y="4410150"/>
            <a:ext cx="1730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mtClean="0">
                <a:solidFill>
                  <a:srgbClr val="FF0000"/>
                </a:solidFill>
                <a:latin typeface="Brush Script MT" pitchFamily="66" charset="0"/>
              </a:rPr>
              <a:t>Sefarade</a:t>
            </a:r>
            <a:endParaRPr lang="fr-FR" sz="2000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 rot="3190930">
            <a:off x="-552512" y="4379370"/>
            <a:ext cx="2305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0000"/>
                </a:solidFill>
                <a:latin typeface="Brush Script MT" pitchFamily="66" charset="0"/>
              </a:rPr>
              <a:t>Sefarade</a:t>
            </a:r>
            <a:endParaRPr lang="fr-FR" sz="2400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2119598">
            <a:off x="296883" y="682519"/>
            <a:ext cx="31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Sefarade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 rot="2188356">
            <a:off x="5527925" y="4004859"/>
            <a:ext cx="3560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Brush Script MT" pitchFamily="66" charset="0"/>
              </a:rPr>
              <a:t>Sefarade</a:t>
            </a:r>
            <a:endParaRPr lang="fr-FR" sz="32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18979324">
            <a:off x="-371030" y="4009530"/>
            <a:ext cx="444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Sefarade</a:t>
            </a:r>
            <a:endParaRPr lang="fr-FR" sz="4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8979324">
            <a:off x="4899796" y="355775"/>
            <a:ext cx="4447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Sefarade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095474" y="0"/>
            <a:ext cx="4639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smtClean="0">
                <a:solidFill>
                  <a:srgbClr val="FF0000"/>
                </a:solidFill>
                <a:latin typeface="Brush Script MT" pitchFamily="66" charset="0"/>
              </a:rPr>
              <a:t>Sefarade</a:t>
            </a:r>
            <a:endParaRPr lang="fr-FR" sz="7200">
              <a:solidFill>
                <a:srgbClr val="FF0000"/>
              </a:solidFill>
              <a:latin typeface="Brush Script MT" pitchFamily="66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2180117" y="3935232"/>
            <a:ext cx="4639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smtClean="0">
                <a:solidFill>
                  <a:srgbClr val="00B050"/>
                </a:solidFill>
                <a:latin typeface="Brush Script MT" pitchFamily="66" charset="0"/>
              </a:rPr>
              <a:t>Sefarade</a:t>
            </a:r>
            <a:endParaRPr lang="fr-FR" sz="7200">
              <a:solidFill>
                <a:srgbClr val="00B050"/>
              </a:solidFill>
              <a:latin typeface="Brush Script MT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 rot="5400000">
            <a:off x="5588594" y="1971585"/>
            <a:ext cx="4639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smtClean="0">
                <a:solidFill>
                  <a:srgbClr val="7030A0"/>
                </a:solidFill>
                <a:latin typeface="Brush Script MT" pitchFamily="66" charset="0"/>
              </a:rPr>
              <a:t>Sefarade</a:t>
            </a:r>
            <a:endParaRPr lang="fr-FR" sz="7200">
              <a:solidFill>
                <a:srgbClr val="7030A0"/>
              </a:solidFill>
              <a:latin typeface="Brush Script MT" pitchFamily="66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16200000">
            <a:off x="-1166502" y="1971584"/>
            <a:ext cx="4639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smtClean="0">
                <a:solidFill>
                  <a:srgbClr val="0070C0"/>
                </a:solidFill>
                <a:latin typeface="Brush Script MT" pitchFamily="66" charset="0"/>
              </a:rPr>
              <a:t>Sefarade</a:t>
            </a:r>
            <a:endParaRPr lang="fr-FR" sz="7200">
              <a:solidFill>
                <a:srgbClr val="0070C0"/>
              </a:solidFill>
              <a:latin typeface="Brush Script MT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 rot="3190930">
            <a:off x="7460397" y="448108"/>
            <a:ext cx="2305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0000"/>
                </a:solidFill>
                <a:latin typeface="Brush Script MT" pitchFamily="66" charset="0"/>
              </a:rPr>
              <a:t>Sefarade</a:t>
            </a:r>
            <a:endParaRPr lang="fr-FR" sz="2400">
              <a:solidFill>
                <a:srgbClr val="FF0000"/>
              </a:solidFill>
              <a:latin typeface="Brush Script MT" pitchFamily="66" charset="0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00150"/>
            <a:ext cx="3657600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17" y="3353419"/>
            <a:ext cx="762000" cy="1524000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665" y="4349292"/>
            <a:ext cx="179070" cy="67056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428" y="2605624"/>
            <a:ext cx="142875" cy="2286000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078" y="2600118"/>
            <a:ext cx="165354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6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1968">
        <p14:vortex dir="r"/>
        <p:sndAc>
          <p:stSnd loop="1">
            <p:snd r:embed="rId2" name="artifices.wav"/>
          </p:stSnd>
        </p:sndAc>
      </p:transition>
    </mc:Choice>
    <mc:Fallback>
      <p:transition spd="slow" advTm="41968">
        <p:fade/>
        <p:sndAc>
          <p:stSnd loop="1">
            <p:snd r:embed="rId2" name="artific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95485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1520" y="2283718"/>
            <a:ext cx="2448272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fêtons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Les 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Anniversaires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251511"/>
            <a:ext cx="4580065" cy="3456384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1258689"/>
            <a:ext cx="4580064" cy="344920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964" y="1258688"/>
            <a:ext cx="4580659" cy="344920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964" y="1258689"/>
            <a:ext cx="4597358" cy="344920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964" y="1251510"/>
            <a:ext cx="4606994" cy="345638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347614"/>
            <a:ext cx="4464496" cy="336433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47614"/>
            <a:ext cx="4392488" cy="3273095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86" y="3715128"/>
            <a:ext cx="3810000" cy="762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59" y="1386510"/>
            <a:ext cx="4436049" cy="3321383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514" y="1347614"/>
            <a:ext cx="4530494" cy="336751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28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3622">
        <p14:ripple/>
        <p:sndAc>
          <p:stSnd>
            <p:snd r:embed="rId2" name="10ème Anniversaire de Sefarade.wav"/>
          </p:stSnd>
        </p:sndAc>
      </p:transition>
    </mc:Choice>
    <mc:Fallback>
      <p:transition spd="slow" advTm="73622">
        <p:fade/>
        <p:sndAc>
          <p:stSnd>
            <p:snd r:embed="rId2" name="10ème Anniversaire de Sefara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0"/>
                            </p:stCondLst>
                            <p:childTnLst>
                              <p:par>
                                <p:cTn id="5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000"/>
                            </p:stCondLst>
                            <p:childTnLst>
                              <p:par>
                                <p:cTn id="6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000"/>
                            </p:stCondLst>
                            <p:childTnLst>
                              <p:par>
                                <p:cTn id="8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1000"/>
                            </p:stCondLst>
                            <p:childTnLst>
                              <p:par>
                                <p:cTn id="9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5000"/>
                            </p:stCondLst>
                            <p:childTnLst>
                              <p:par>
                                <p:cTn id="114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95027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2211710"/>
            <a:ext cx="2808312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Aussi, nous annonçons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Et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Fêtons les Mariages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439685"/>
            <a:ext cx="4248472" cy="31185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347614"/>
            <a:ext cx="4319272" cy="321063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698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431">
        <p14:shred/>
      </p:transition>
    </mc:Choice>
    <mc:Fallback>
      <p:transition spd="slow" advTm="24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2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306" y="202061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3528" y="2211710"/>
            <a:ext cx="3600400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apprécions, les Chefs d’œuvre 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De Notre ami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Leoncito ! Ses caricatures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749" y="1275606"/>
            <a:ext cx="4231715" cy="316398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278" y="1275606"/>
            <a:ext cx="4186857" cy="316398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951" y="1275605"/>
            <a:ext cx="4223018" cy="316398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278" y="1298010"/>
            <a:ext cx="4208186" cy="3163723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278" y="1275604"/>
            <a:ext cx="4230296" cy="316398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5201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5609">
        <p14:prism isContent="1" isInverted="1"/>
      </p:transition>
    </mc:Choice>
    <mc:Fallback>
      <p:transition spd="slow" advTm="45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000"/>
                            </p:stCondLst>
                            <p:childTnLst>
                              <p:par>
                                <p:cTn id="49" presetID="2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95486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1520" y="2139702"/>
            <a:ext cx="3528392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adorons aussi, lire les poèmes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De notre chère amie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Merche 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347614"/>
            <a:ext cx="4161247" cy="30963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360584"/>
            <a:ext cx="4161247" cy="3108091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2833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052">
        <p14:flip dir="r"/>
      </p:transition>
    </mc:Choice>
    <mc:Fallback>
      <p:transition spd="slow" advTm="240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060" y="195486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 Sefarade 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2283718"/>
            <a:ext cx="3960440" cy="923330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tolérons, les photos Montages ! 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Et devenir des Artistes !</a:t>
            </a:r>
          </a:p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Pour s’amuser !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954" y="1221891"/>
            <a:ext cx="4463518" cy="336608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365757"/>
            <a:ext cx="4257901" cy="32044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276" y="1365757"/>
            <a:ext cx="4346869" cy="32222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178" y="1331880"/>
            <a:ext cx="4359739" cy="32382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418" y="1331880"/>
            <a:ext cx="4362494" cy="32382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491630"/>
            <a:ext cx="4153665" cy="3079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793" y="1331880"/>
            <a:ext cx="4327051" cy="32560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648" y="1241541"/>
            <a:ext cx="4446362" cy="33286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78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65555">
        <p14:switch dir="r"/>
      </p:transition>
    </mc:Choice>
    <mc:Fallback>
      <p:transition spd="slow" advTm="65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000"/>
                            </p:stCondLst>
                            <p:childTnLst>
                              <p:par>
                                <p:cTn id="63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4000"/>
                            </p:stCondLst>
                            <p:childTnLst>
                              <p:par>
                                <p:cTn id="7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1000"/>
                            </p:stCondLst>
                            <p:childTnLst>
                              <p:par>
                                <p:cTn id="8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496" y="257931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995686"/>
            <a:ext cx="3672408" cy="1152128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déposons nos photos, soit personnelles, de repas, de  rencontres, de voyages et vacances, etc…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56566" y="1026483"/>
            <a:ext cx="5112568" cy="359367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4145919" y="1131590"/>
            <a:ext cx="1656184" cy="1008112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à coins arrondis 7"/>
          <p:cNvSpPr/>
          <p:nvPr/>
        </p:nvSpPr>
        <p:spPr>
          <a:xfrm>
            <a:off x="7020272" y="1131590"/>
            <a:ext cx="1656184" cy="1008112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>
            <a:off x="4145919" y="2283718"/>
            <a:ext cx="1656184" cy="1008112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7092280" y="2283718"/>
            <a:ext cx="1656184" cy="1008112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à coins arrondis 10"/>
          <p:cNvSpPr/>
          <p:nvPr/>
        </p:nvSpPr>
        <p:spPr>
          <a:xfrm>
            <a:off x="4145919" y="3435846"/>
            <a:ext cx="1656184" cy="1008112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/>
          <p:cNvSpPr/>
          <p:nvPr/>
        </p:nvSpPr>
        <p:spPr>
          <a:xfrm>
            <a:off x="7092280" y="3435846"/>
            <a:ext cx="1656184" cy="1008112"/>
          </a:xfrm>
          <a:prstGeom prst="round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 rot="5400000">
            <a:off x="4828674" y="274712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  <a:latin typeface="Celticmd" pitchFamily="34" charset="0"/>
              </a:rPr>
              <a:t>Natanya 2009</a:t>
            </a:r>
            <a:endParaRPr lang="fr-FR">
              <a:solidFill>
                <a:srgbClr val="00B05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816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1371">
        <p14:prism/>
      </p:transition>
    </mc:Choice>
    <mc:Fallback>
      <p:transition spd="slow" advTm="31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195486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995686"/>
            <a:ext cx="3672408" cy="1152128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déposons nos photos, soit personnelles, de repas, de  rencontres, de voyages et vacances, etc…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23928" y="1026483"/>
            <a:ext cx="5112568" cy="359367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4067944" y="1203598"/>
            <a:ext cx="1512168" cy="792088"/>
          </a:xfrm>
          <a:prstGeom prst="round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5724128" y="1203598"/>
            <a:ext cx="1512168" cy="792088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7380312" y="1203598"/>
            <a:ext cx="1512168" cy="792088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4067944" y="2195397"/>
            <a:ext cx="1512168" cy="79208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067944" y="3147814"/>
            <a:ext cx="1512168" cy="79208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5724128" y="2148086"/>
            <a:ext cx="1512168" cy="79208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7380312" y="2148086"/>
            <a:ext cx="1512168" cy="79208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5724128" y="3147814"/>
            <a:ext cx="1512168" cy="792088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7380312" y="3147814"/>
            <a:ext cx="1512168" cy="79208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4644008" y="408391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  <a:latin typeface="Celticmd" pitchFamily="34" charset="0"/>
              </a:rPr>
              <a:t>Merche en Israel</a:t>
            </a:r>
            <a:endParaRPr lang="fr-FR">
              <a:solidFill>
                <a:srgbClr val="00B05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57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3449">
        <p14:flip dir="r"/>
      </p:transition>
    </mc:Choice>
    <mc:Fallback>
      <p:transition spd="slow" advTm="33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000"/>
                            </p:stCondLst>
                            <p:childTnLst>
                              <p:par>
                                <p:cTn id="6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0"/>
                            </p:stCondLst>
                            <p:childTnLst>
                              <p:par>
                                <p:cTn id="6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498" y="180502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995686"/>
            <a:ext cx="3672408" cy="1152128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déposons nos photos, soit personnelles, de repas, de  rencontres, de voyages et vacances, etc…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23928" y="1026483"/>
            <a:ext cx="5112568" cy="359367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4067944" y="1203598"/>
            <a:ext cx="1512168" cy="720080"/>
          </a:xfrm>
          <a:prstGeom prst="round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5796136" y="1203598"/>
            <a:ext cx="1512168" cy="720080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7524328" y="1131590"/>
            <a:ext cx="1512168" cy="720080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074266" y="2076078"/>
            <a:ext cx="1512168" cy="720080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7452320" y="2103240"/>
            <a:ext cx="1512168" cy="720080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4067944" y="3003798"/>
            <a:ext cx="1512168" cy="720080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5797094" y="2984465"/>
            <a:ext cx="1512168" cy="720080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7452320" y="2984465"/>
            <a:ext cx="1512168" cy="720080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4350612" y="401191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  <a:latin typeface="Celticmd" pitchFamily="34" charset="0"/>
              </a:rPr>
              <a:t>Nouvel an 2008 Israel</a:t>
            </a:r>
            <a:endParaRPr lang="fr-FR">
              <a:solidFill>
                <a:srgbClr val="00B050"/>
              </a:solidFill>
              <a:latin typeface="Celticmd" pitchFamily="34" charset="0"/>
            </a:endParaRPr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6084168" y="1995686"/>
            <a:ext cx="864096" cy="936104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4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2339">
        <p14:conveyor dir="l"/>
      </p:transition>
    </mc:Choice>
    <mc:Fallback>
      <p:transition spd="slow" advTm="323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496" y="195485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995686"/>
            <a:ext cx="3672408" cy="1152128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déposons nos photos, soit personnelles, de repas, de  rencontres, de voyages et vacances, etc…</a:t>
            </a:r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23928" y="1026483"/>
            <a:ext cx="5112568" cy="359367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4067944" y="1203598"/>
            <a:ext cx="1512168" cy="792088"/>
          </a:xfrm>
          <a:prstGeom prst="round2Diag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5724128" y="1203598"/>
            <a:ext cx="1512168" cy="792088"/>
          </a:xfrm>
          <a:prstGeom prst="round2Diag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7380312" y="1203598"/>
            <a:ext cx="1512168" cy="792088"/>
          </a:xfrm>
          <a:prstGeom prst="round2Diag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4067944" y="2175706"/>
            <a:ext cx="1512168" cy="792088"/>
          </a:xfrm>
          <a:prstGeom prst="round2Diag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5724128" y="2175706"/>
            <a:ext cx="1512168" cy="79208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7380312" y="2175706"/>
            <a:ext cx="1512168" cy="79208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4067944" y="3147814"/>
            <a:ext cx="1512168" cy="79208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5724128" y="3147814"/>
            <a:ext cx="1512168" cy="792088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7380312" y="3147814"/>
            <a:ext cx="1512168" cy="79208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>
            <a:off x="4211960" y="415592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00B050"/>
                </a:solidFill>
                <a:latin typeface="Celticmd" pitchFamily="34" charset="0"/>
              </a:rPr>
              <a:t>Diverses photos de Raquel</a:t>
            </a:r>
            <a:endParaRPr lang="fr-FR">
              <a:solidFill>
                <a:srgbClr val="00B050"/>
              </a:solidFill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63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2189">
        <p14:flip dir="r"/>
      </p:transition>
    </mc:Choice>
    <mc:Fallback>
      <p:transition spd="slow" advTm="321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0"/>
                            </p:stCondLst>
                            <p:childTnLst>
                              <p:par>
                                <p:cTn id="5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4000"/>
                            </p:stCondLst>
                            <p:childTnLst>
                              <p:par>
                                <p:cTn id="6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9512" y="202061"/>
            <a:ext cx="8352928" cy="830997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800" smtClean="0">
                <a:solidFill>
                  <a:srgbClr val="FFFF00"/>
                </a:solidFill>
                <a:latin typeface="Brush Script MT" pitchFamily="66" charset="0"/>
              </a:rPr>
              <a:t> Sefarade  </a:t>
            </a:r>
            <a:endParaRPr lang="fr-FR" sz="4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9512" y="1995686"/>
            <a:ext cx="3384376" cy="1938992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Nous aimons aussi à Sefarade, Lire ! Raconter des histoires ! Des Blagues ! Nous informer ! La gastronomie ! Etc…</a:t>
            </a:r>
          </a:p>
          <a:p>
            <a:pPr algn="ctr"/>
            <a:r>
              <a:rPr lang="fr-FR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Mais surtout, nous amuser ! Comme vous pouvez le constater !</a:t>
            </a:r>
            <a:endParaRPr lang="fr-FR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410940"/>
            <a:ext cx="4170334" cy="310848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410940"/>
            <a:ext cx="4237777" cy="314781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427626"/>
            <a:ext cx="4237777" cy="3131128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103" y="1423921"/>
            <a:ext cx="4214650" cy="313076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952" y="1410940"/>
            <a:ext cx="4194215" cy="314781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8051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999"/>
    </mc:Choice>
    <mc:Fallback>
      <p:transition spd="slow" advTm="489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0"/>
                            </p:stCondLst>
                            <p:childTnLst>
                              <p:par>
                                <p:cTn id="7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6000"/>
                            </p:stCondLst>
                            <p:childTnLst>
                              <p:par>
                                <p:cTn id="8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C00000"/>
            </a:gs>
            <a:gs pos="51000">
              <a:schemeClr val="bg1"/>
            </a:gs>
            <a:gs pos="76000">
              <a:srgbClr val="0087E6"/>
            </a:gs>
            <a:gs pos="89000">
              <a:srgbClr val="005CBF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199593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Celticmd" pitchFamily="34" charset="0"/>
              </a:rPr>
              <a:t>Longue Vie à</a:t>
            </a:r>
          </a:p>
          <a:p>
            <a:pPr algn="ctr"/>
            <a:endParaRPr lang="fr-FR" sz="3600">
              <a:solidFill>
                <a:srgbClr val="FFFF00"/>
              </a:solidFill>
              <a:latin typeface="Celticmd" pitchFamily="34" charset="0"/>
            </a:endParaRPr>
          </a:p>
          <a:p>
            <a:pPr algn="ctr"/>
            <a:r>
              <a:rPr lang="fr-FR" sz="3600" smtClean="0">
                <a:solidFill>
                  <a:srgbClr val="FFFF00"/>
                </a:solidFill>
                <a:latin typeface="Celticmd" pitchFamily="34" charset="0"/>
              </a:rPr>
              <a:t> SEFARADE</a:t>
            </a:r>
            <a:endParaRPr lang="fr-FR" sz="3600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9175"/>
            <a:ext cx="2115162" cy="211516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15766"/>
            <a:ext cx="1835696" cy="15019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55725"/>
            <a:ext cx="2982682" cy="146502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425952" y="429994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Mercredi, 1 Février 2012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939902"/>
            <a:ext cx="1516380" cy="81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7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</TotalTime>
  <Words>221</Words>
  <Application>Microsoft Office PowerPoint</Application>
  <PresentationFormat>Affichage à l'écran (16:9)</PresentationFormat>
  <Paragraphs>55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51</cp:revision>
  <dcterms:created xsi:type="dcterms:W3CDTF">2012-01-30T17:19:48Z</dcterms:created>
  <dcterms:modified xsi:type="dcterms:W3CDTF">2012-02-01T02:21:23Z</dcterms:modified>
</cp:coreProperties>
</file>