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2" r:id="rId3"/>
    <p:sldId id="303" r:id="rId4"/>
    <p:sldId id="285" r:id="rId5"/>
    <p:sldId id="274" r:id="rId6"/>
    <p:sldId id="307" r:id="rId7"/>
    <p:sldId id="308" r:id="rId8"/>
    <p:sldId id="309" r:id="rId9"/>
    <p:sldId id="275" r:id="rId10"/>
    <p:sldId id="279" r:id="rId11"/>
    <p:sldId id="306" r:id="rId12"/>
    <p:sldId id="283" r:id="rId13"/>
    <p:sldId id="293" r:id="rId14"/>
    <p:sldId id="310" r:id="rId15"/>
    <p:sldId id="311" r:id="rId16"/>
    <p:sldId id="282" r:id="rId17"/>
    <p:sldId id="276" r:id="rId18"/>
    <p:sldId id="278" r:id="rId19"/>
    <p:sldId id="313" r:id="rId20"/>
    <p:sldId id="312" r:id="rId21"/>
    <p:sldId id="257" r:id="rId22"/>
    <p:sldId id="265" r:id="rId23"/>
    <p:sldId id="299" r:id="rId24"/>
    <p:sldId id="258" r:id="rId25"/>
    <p:sldId id="304" r:id="rId26"/>
    <p:sldId id="259" r:id="rId27"/>
    <p:sldId id="301" r:id="rId28"/>
    <p:sldId id="297" r:id="rId29"/>
    <p:sldId id="305" r:id="rId30"/>
    <p:sldId id="290" r:id="rId31"/>
    <p:sldId id="281" r:id="rId32"/>
    <p:sldId id="260" r:id="rId33"/>
    <p:sldId id="264" r:id="rId34"/>
    <p:sldId id="266" r:id="rId35"/>
    <p:sldId id="267" r:id="rId36"/>
    <p:sldId id="268" r:id="rId37"/>
    <p:sldId id="280" r:id="rId38"/>
    <p:sldId id="286" r:id="rId39"/>
    <p:sldId id="287" r:id="rId40"/>
    <p:sldId id="269" r:id="rId41"/>
    <p:sldId id="270" r:id="rId42"/>
    <p:sldId id="271" r:id="rId43"/>
    <p:sldId id="272" r:id="rId44"/>
    <p:sldId id="273" r:id="rId45"/>
    <p:sldId id="288" r:id="rId46"/>
    <p:sldId id="289" r:id="rId47"/>
    <p:sldId id="294" r:id="rId48"/>
    <p:sldId id="314" r:id="rId49"/>
    <p:sldId id="315" r:id="rId50"/>
    <p:sldId id="292" r:id="rId5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271" autoAdjust="0"/>
    <p:restoredTop sz="94709" autoAdjust="0"/>
  </p:normalViewPr>
  <p:slideViewPr>
    <p:cSldViewPr>
      <p:cViewPr varScale="1">
        <p:scale>
          <a:sx n="71" d="100"/>
          <a:sy n="71" d="100"/>
        </p:scale>
        <p:origin x="-22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B311C-4E15-4930-9DA1-33D690EFEF0D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EAE66-9AF9-4B0A-B2E5-0B95C610F76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46040-0D8D-4D47-829A-85BCB93583C1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8DFED-23E2-4B63-AB2F-A869A90160D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30A35-A755-43C0-A25B-286DB78CA218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107FC-9467-4C11-9E22-AF0B9646EEF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E4075-FAA0-4EF6-AC58-8E704E1422DF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65BE0-68E7-4E81-992F-1D70F53F4E3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11397-97BC-4A6F-9D21-637F04FD31AF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7739E-B4CB-4C48-B75F-2BE61301955A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9ABA6-9DAA-423E-9117-34AB286906BA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5761B-C458-4110-B8C4-569DB8256C8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FC36B-02C1-408E-B43C-761DCEE82EF6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D3F5B-321C-48A3-93F0-98384FE041FC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EFFE1-F566-4992-A908-3E7C687F9FE7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5999C-D242-4E48-BD26-63ACA97C263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BD78B-5ECB-4D19-8948-EABD6A4D6AC8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AE5AC-B2C0-4039-8E1E-B84FB832237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94C0C-B254-49A5-82F6-6587B5E3C0BC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D89AE-01CF-4DD4-A979-70746FF10A8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F6AF6-2341-4937-828C-4E4CB2F68024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4FD24-3D74-4364-B709-33E522AC9FF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  <p:transition spd="med" advTm="12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F10CD7-AA35-4A30-8CF8-3780F07F7A66}" type="datetimeFigureOut">
              <a:rPr lang="fr-FR"/>
              <a:pPr>
                <a:defRPr/>
              </a:pPr>
              <a:t>29/01/2012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CAC15D-EE5D-4891-A914-D7FF5CF5D1F4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2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42938" y="2071688"/>
            <a:ext cx="7772400" cy="1470025"/>
          </a:xfrm>
        </p:spPr>
        <p:txBody>
          <a:bodyPr/>
          <a:lstStyle/>
          <a:p>
            <a:pPr eaLnBrk="1" hangingPunct="1"/>
            <a:r>
              <a:rPr lang="fr-FR" sz="5400" smtClean="0">
                <a:solidFill>
                  <a:srgbClr val="FF0000"/>
                </a:solidFill>
                <a:latin typeface="Algerian" pitchFamily="82" charset="0"/>
              </a:rPr>
              <a:t>FORMATION BF EJ</a:t>
            </a:r>
            <a:r>
              <a:rPr lang="fr-FR" sz="5400" smtClean="0">
                <a:latin typeface="Algerian" pitchFamily="82" charset="0"/>
              </a:rPr>
              <a:t/>
            </a:r>
            <a:br>
              <a:rPr lang="fr-FR" sz="5400" smtClean="0">
                <a:latin typeface="Algerian" pitchFamily="82" charset="0"/>
              </a:rPr>
            </a:br>
            <a:r>
              <a:rPr lang="fr-FR" sz="5400" smtClean="0">
                <a:latin typeface="Algerian" pitchFamily="82" charset="0"/>
              </a:rPr>
              <a:t/>
            </a:r>
            <a:br>
              <a:rPr lang="fr-FR" sz="5400" smtClean="0">
                <a:latin typeface="Algerian" pitchFamily="82" charset="0"/>
              </a:rPr>
            </a:br>
            <a:endParaRPr lang="fr-FR" sz="5400" smtClean="0">
              <a:latin typeface="Algerian" pitchFamily="82" charset="0"/>
            </a:endParaRP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357313" y="4643438"/>
            <a:ext cx="6400800" cy="1214437"/>
          </a:xfrm>
        </p:spPr>
        <p:txBody>
          <a:bodyPr/>
          <a:lstStyle/>
          <a:p>
            <a:pPr eaLnBrk="1" hangingPunct="1"/>
            <a:endParaRPr lang="fr-FR" sz="5400" smtClean="0">
              <a:solidFill>
                <a:srgbClr val="0070C0"/>
              </a:solidFill>
              <a:latin typeface="Bernard MT Condensed" pitchFamily="18" charset="0"/>
            </a:endParaRPr>
          </a:p>
        </p:txBody>
      </p:sp>
    </p:spTree>
  </p:cSld>
  <p:clrMapOvr>
    <a:masterClrMapping/>
  </p:clrMapOvr>
  <p:transition spd="med" advClick="0" advTm="3290">
    <p:dissolve/>
    <p:sndAc>
      <p:stSnd>
        <p:snd r:embed="rId2" name="K'naan - Wavin'  Flag (Beezik remercie Citroën - Promo Mars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ctrTitle"/>
          </p:nvPr>
        </p:nvSpPr>
        <p:spPr>
          <a:xfrm>
            <a:off x="642938" y="2071688"/>
            <a:ext cx="7772400" cy="1470025"/>
          </a:xfrm>
        </p:spPr>
        <p:txBody>
          <a:bodyPr/>
          <a:lstStyle/>
          <a:p>
            <a:pPr eaLnBrk="1" hangingPunct="1"/>
            <a:r>
              <a:rPr lang="fr-FR" sz="5400" smtClean="0">
                <a:solidFill>
                  <a:srgbClr val="FF0000"/>
                </a:solidFill>
                <a:latin typeface="Algerian" pitchFamily="82" charset="0"/>
              </a:rPr>
              <a:t>FORMATION BF EJ</a:t>
            </a:r>
            <a:r>
              <a:rPr lang="fr-FR" sz="5400" smtClean="0">
                <a:latin typeface="Algerian" pitchFamily="82" charset="0"/>
              </a:rPr>
              <a:t/>
            </a:r>
            <a:br>
              <a:rPr lang="fr-FR" sz="5400" smtClean="0">
                <a:latin typeface="Algerian" pitchFamily="82" charset="0"/>
              </a:rPr>
            </a:br>
            <a:r>
              <a:rPr lang="fr-FR" sz="5400" smtClean="0">
                <a:latin typeface="Algerian" pitchFamily="82" charset="0"/>
              </a:rPr>
              <a:t/>
            </a:r>
            <a:br>
              <a:rPr lang="fr-FR" sz="5400" smtClean="0">
                <a:latin typeface="Algerian" pitchFamily="82" charset="0"/>
              </a:rPr>
            </a:br>
            <a:r>
              <a:rPr lang="fr-FR" sz="5400" smtClean="0">
                <a:latin typeface="Algerian" pitchFamily="82" charset="0"/>
              </a:rPr>
              <a:t>SAISON 2011/2012</a:t>
            </a:r>
          </a:p>
        </p:txBody>
      </p:sp>
      <p:sp>
        <p:nvSpPr>
          <p:cNvPr id="3075" name="Sous-titre 2"/>
          <p:cNvSpPr>
            <a:spLocks noGrp="1"/>
          </p:cNvSpPr>
          <p:nvPr>
            <p:ph type="subTitle" idx="1"/>
          </p:nvPr>
        </p:nvSpPr>
        <p:spPr>
          <a:xfrm>
            <a:off x="1357313" y="4643438"/>
            <a:ext cx="6400800" cy="1214437"/>
          </a:xfrm>
        </p:spPr>
        <p:txBody>
          <a:bodyPr/>
          <a:lstStyle/>
          <a:p>
            <a:pPr eaLnBrk="1" hangingPunct="1"/>
            <a:endParaRPr lang="fr-FR" sz="5400" smtClean="0">
              <a:solidFill>
                <a:srgbClr val="0070C0"/>
              </a:solidFill>
              <a:latin typeface="Bernard MT Condensed" pitchFamily="18" charset="0"/>
            </a:endParaRPr>
          </a:p>
        </p:txBody>
      </p:sp>
    </p:spTree>
  </p:cSld>
  <p:clrMapOvr>
    <a:masterClrMapping/>
  </p:clrMapOvr>
  <p:transition spd="med" advClick="0" advTm="329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ctrTitle"/>
          </p:nvPr>
        </p:nvSpPr>
        <p:spPr>
          <a:xfrm>
            <a:off x="642938" y="2071688"/>
            <a:ext cx="7772400" cy="1470025"/>
          </a:xfrm>
        </p:spPr>
        <p:txBody>
          <a:bodyPr/>
          <a:lstStyle/>
          <a:p>
            <a:pPr eaLnBrk="1" hangingPunct="1"/>
            <a:r>
              <a:rPr lang="fr-FR" sz="5400" smtClean="0">
                <a:solidFill>
                  <a:srgbClr val="FF0000"/>
                </a:solidFill>
                <a:latin typeface="Algerian" pitchFamily="82" charset="0"/>
              </a:rPr>
              <a:t>FORMATION BF EJ</a:t>
            </a:r>
            <a:r>
              <a:rPr lang="fr-FR" sz="5400" smtClean="0">
                <a:latin typeface="Algerian" pitchFamily="82" charset="0"/>
              </a:rPr>
              <a:t/>
            </a:r>
            <a:br>
              <a:rPr lang="fr-FR" sz="5400" smtClean="0">
                <a:latin typeface="Algerian" pitchFamily="82" charset="0"/>
              </a:rPr>
            </a:br>
            <a:r>
              <a:rPr lang="fr-FR" sz="5400" smtClean="0">
                <a:latin typeface="Algerian" pitchFamily="82" charset="0"/>
              </a:rPr>
              <a:t/>
            </a:r>
            <a:br>
              <a:rPr lang="fr-FR" sz="5400" smtClean="0">
                <a:latin typeface="Algerian" pitchFamily="82" charset="0"/>
              </a:rPr>
            </a:br>
            <a:r>
              <a:rPr lang="fr-FR" sz="5400" smtClean="0">
                <a:latin typeface="Algerian" pitchFamily="82" charset="0"/>
              </a:rPr>
              <a:t>SAISON 2011/2012</a:t>
            </a:r>
          </a:p>
        </p:txBody>
      </p:sp>
      <p:sp>
        <p:nvSpPr>
          <p:cNvPr id="4099" name="Sous-titre 2"/>
          <p:cNvSpPr>
            <a:spLocks noGrp="1"/>
          </p:cNvSpPr>
          <p:nvPr>
            <p:ph type="subTitle" idx="1"/>
          </p:nvPr>
        </p:nvSpPr>
        <p:spPr>
          <a:xfrm>
            <a:off x="1357313" y="4643438"/>
            <a:ext cx="6400800" cy="1214437"/>
          </a:xfrm>
        </p:spPr>
        <p:txBody>
          <a:bodyPr/>
          <a:lstStyle/>
          <a:p>
            <a:pPr eaLnBrk="1" hangingPunct="1"/>
            <a:r>
              <a:rPr lang="fr-FR" sz="5400" smtClean="0">
                <a:solidFill>
                  <a:srgbClr val="0070C0"/>
                </a:solidFill>
                <a:latin typeface="Bernard MT Condensed" pitchFamily="18" charset="0"/>
              </a:rPr>
              <a:t>Présentation</a:t>
            </a:r>
          </a:p>
        </p:txBody>
      </p:sp>
    </p:spTree>
  </p:cSld>
  <p:clrMapOvr>
    <a:masterClrMapping/>
  </p:clrMapOvr>
  <p:transition spd="med" advClick="0" advTm="329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ctrTitle"/>
          </p:nvPr>
        </p:nvSpPr>
        <p:spPr>
          <a:xfrm>
            <a:off x="642938" y="2071688"/>
            <a:ext cx="7772400" cy="1470025"/>
          </a:xfrm>
        </p:spPr>
        <p:txBody>
          <a:bodyPr/>
          <a:lstStyle/>
          <a:p>
            <a:pPr eaLnBrk="1" hangingPunct="1"/>
            <a:r>
              <a:rPr lang="fr-FR" sz="5400" smtClean="0">
                <a:latin typeface="Algerian" pitchFamily="82" charset="0"/>
              </a:rPr>
              <a:t>RACA ECOLE DE RUGBY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61461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5400" dirty="0" smtClean="0">
                <a:latin typeface="Bernard MT Condensed" pitchFamily="18" charset="0"/>
              </a:rPr>
              <a:t>Groupe des U 15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z="5400" dirty="0" smtClean="0">
              <a:solidFill>
                <a:srgbClr val="0070C0"/>
              </a:solidFill>
              <a:latin typeface="Bernard MT Condensed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5400" dirty="0" smtClean="0">
                <a:solidFill>
                  <a:srgbClr val="0070C0"/>
                </a:solidFill>
                <a:latin typeface="Bernard MT Condensed" pitchFamily="18" charset="0"/>
              </a:rPr>
              <a:t>Saison 2011 / 2012</a:t>
            </a:r>
          </a:p>
        </p:txBody>
      </p:sp>
      <p:pic>
        <p:nvPicPr>
          <p:cNvPr id="5124" name="Image 5" descr="RACA - LOGO 2011 - Bé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28575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Image 6" descr="copie de logo_eco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88" y="357188"/>
            <a:ext cx="342900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75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RUGBY ATHLETIC CLUB ANGERIEN</a:t>
            </a:r>
          </a:p>
          <a:p>
            <a:endParaRPr lang="fr-FR" sz="1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Fondé en 1943</a:t>
            </a:r>
          </a:p>
          <a:p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Couleurs :  Bleu et Blanc</a:t>
            </a:r>
          </a:p>
          <a:p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Adresse :</a:t>
            </a:r>
            <a:r>
              <a:rPr lang="fr-FR" sz="2400" smtClean="0"/>
              <a:t>rue Georges Texier BP 781  17416   </a:t>
            </a:r>
            <a:r>
              <a:rPr lang="fr-FR" sz="2400" b="1" smtClean="0"/>
              <a:t>St Jean d'Angély</a:t>
            </a:r>
            <a:endParaRPr lang="fr-FR" sz="2400" b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Contacts :</a:t>
            </a:r>
          </a:p>
          <a:p>
            <a:r>
              <a:rPr lang="fr-FR" sz="2400" smtClean="0"/>
              <a:t>Tel : 05.46.32.53.08</a:t>
            </a:r>
          </a:p>
          <a:p>
            <a:r>
              <a:rPr lang="fr-FR" sz="2400" smtClean="0"/>
              <a:t>Fax : 05.46.24.09.64</a:t>
            </a:r>
          </a:p>
          <a:p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Mail : </a:t>
            </a:r>
            <a:r>
              <a:rPr lang="fr-FR" sz="2400" smtClean="0"/>
              <a:t>rugby-raca@club-internet.fr</a:t>
            </a:r>
            <a:endParaRPr lang="fr-FR" sz="2400" b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Site internet: </a:t>
            </a:r>
            <a:r>
              <a:rPr lang="fr-FR" sz="2400" b="1" smtClean="0">
                <a:latin typeface="Times New Roman" pitchFamily="18" charset="0"/>
                <a:cs typeface="Times New Roman" pitchFamily="18" charset="0"/>
              </a:rPr>
              <a:t>raca17.com</a:t>
            </a:r>
          </a:p>
          <a:p>
            <a:endParaRPr lang="fr-FR" smtClean="0"/>
          </a:p>
        </p:txBody>
      </p:sp>
      <p:pic>
        <p:nvPicPr>
          <p:cNvPr id="6148" name="Image 4" descr="RACA - LOGO 2011 - Bé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63" y="4286250"/>
            <a:ext cx="2500312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78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Président : Christophe LACOMBE</a:t>
            </a:r>
          </a:p>
          <a:p>
            <a:endParaRPr lang="fr-FR" sz="28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379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819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Président : Christophe LACOMBE</a:t>
            </a:r>
          </a:p>
          <a:p>
            <a:endParaRPr lang="fr-FR" sz="28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Direction sportive : Renaud GOURDON</a:t>
            </a:r>
          </a:p>
          <a:p>
            <a:pPr>
              <a:buFont typeface="Arial" charset="0"/>
              <a:buNone/>
            </a:pPr>
            <a:endParaRPr lang="fr-FR" sz="28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379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921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Président : Christophe LACOMBE</a:t>
            </a:r>
          </a:p>
          <a:p>
            <a:endParaRPr lang="fr-FR" sz="28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Direction sportive : Renaud GOURDON</a:t>
            </a:r>
          </a:p>
          <a:p>
            <a:pPr>
              <a:buFont typeface="Arial" charset="0"/>
              <a:buNone/>
            </a:pP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Président EDR : Dominique  PRADET</a:t>
            </a:r>
          </a:p>
          <a:p>
            <a:endParaRPr lang="fr-FR" sz="28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379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1024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8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Président : Christophe LACOMBE</a:t>
            </a:r>
          </a:p>
          <a:p>
            <a:endParaRPr lang="fr-FR" sz="28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Direction sportive : Renaud GOURDON</a:t>
            </a:r>
          </a:p>
          <a:p>
            <a:pPr>
              <a:buFont typeface="Arial" charset="0"/>
              <a:buNone/>
            </a:pPr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Président EDR : Dominique  PRADET</a:t>
            </a:r>
          </a:p>
          <a:p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Président commission EDR : François NASTORG</a:t>
            </a:r>
          </a:p>
        </p:txBody>
      </p:sp>
    </p:spTree>
  </p:cSld>
  <p:clrMapOvr>
    <a:masterClrMapping/>
  </p:clrMapOvr>
  <p:transition spd="med" advTm="381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11267" name="Espace réservé du contenu 2"/>
          <p:cNvSpPr>
            <a:spLocks noGrp="1"/>
          </p:cNvSpPr>
          <p:nvPr>
            <p:ph idx="1"/>
          </p:nvPr>
        </p:nvSpPr>
        <p:spPr>
          <a:xfrm>
            <a:off x="428625" y="1714500"/>
            <a:ext cx="8229600" cy="4572000"/>
          </a:xfrm>
        </p:spPr>
        <p:txBody>
          <a:bodyPr/>
          <a:lstStyle/>
          <a:p>
            <a:pPr algn="ctr"/>
            <a:r>
              <a:rPr lang="fr-FR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Evolue cette saison</a:t>
            </a:r>
          </a:p>
          <a:p>
            <a:pPr algn="ctr"/>
            <a:endParaRPr lang="fr-FR" sz="40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6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 fédérale 2</a:t>
            </a:r>
          </a:p>
          <a:p>
            <a:pPr algn="ctr"/>
            <a:endParaRPr lang="fr-FR" sz="40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Poule 2</a:t>
            </a:r>
          </a:p>
          <a:p>
            <a:endParaRPr lang="fr-FR" smtClean="0"/>
          </a:p>
        </p:txBody>
      </p:sp>
    </p:spTree>
  </p:cSld>
  <p:clrMapOvr>
    <a:masterClrMapping/>
  </p:clrMapOvr>
  <p:transition spd="med" advTm="541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12291" name="Espace réservé du contenu 2"/>
          <p:cNvSpPr>
            <a:spLocks noGrp="1"/>
          </p:cNvSpPr>
          <p:nvPr>
            <p:ph idx="1"/>
          </p:nvPr>
        </p:nvSpPr>
        <p:spPr>
          <a:xfrm>
            <a:off x="428625" y="1714500"/>
            <a:ext cx="8229600" cy="4572000"/>
          </a:xfrm>
        </p:spPr>
        <p:txBody>
          <a:bodyPr/>
          <a:lstStyle/>
          <a:p>
            <a:pPr algn="ctr"/>
            <a:r>
              <a:rPr lang="fr-FR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Evolue cette saison</a:t>
            </a:r>
          </a:p>
          <a:p>
            <a:pPr algn="ctr"/>
            <a:endParaRPr lang="fr-FR" sz="40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6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 fédérale 2</a:t>
            </a:r>
          </a:p>
          <a:p>
            <a:pPr algn="ctr"/>
            <a:endParaRPr lang="fr-FR" sz="40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Poule 2</a:t>
            </a:r>
          </a:p>
          <a:p>
            <a:r>
              <a:rPr lang="fr-FR" sz="50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ET VISE LA FÉDÉRALE 1</a:t>
            </a:r>
          </a:p>
          <a:p>
            <a:endParaRPr lang="fr-FR" smtClean="0"/>
          </a:p>
        </p:txBody>
      </p:sp>
    </p:spTree>
  </p:cSld>
  <p:clrMapOvr>
    <a:masterClrMapping/>
  </p:clrMapOvr>
  <p:transition spd="med" advTm="541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1 équipe senior</a:t>
            </a:r>
          </a:p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1 équipe espoir  </a:t>
            </a:r>
          </a:p>
          <a:p>
            <a:pPr>
              <a:defRPr/>
            </a:pPr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1 équipe junior</a:t>
            </a:r>
          </a:p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1 équipe cadet</a:t>
            </a:r>
          </a:p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1 école de rugby</a:t>
            </a:r>
          </a:p>
          <a:p>
            <a:pPr>
              <a:defRPr/>
            </a:pPr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1 équipe vétéran</a:t>
            </a:r>
          </a:p>
        </p:txBody>
      </p:sp>
      <p:pic>
        <p:nvPicPr>
          <p:cNvPr id="13316" name="Picture 2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0" y="1643063"/>
            <a:ext cx="4572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Image 4" descr="RACA - LOGO 2011 - Bét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7638" y="1643063"/>
            <a:ext cx="4614862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16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1433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Les  infrastructures</a:t>
            </a:r>
          </a:p>
        </p:txBody>
      </p:sp>
      <p:pic>
        <p:nvPicPr>
          <p:cNvPr id="14340" name="Image 3" descr="P102026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071688"/>
            <a:ext cx="85725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1536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Les  infrastructures</a:t>
            </a:r>
          </a:p>
        </p:txBody>
      </p:sp>
      <p:pic>
        <p:nvPicPr>
          <p:cNvPr id="15364" name="Image 3" descr="P10202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071688"/>
            <a:ext cx="864393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  <a:cs typeface="Times New Roman" pitchFamily="18" charset="0"/>
              </a:rPr>
              <a:t>LE CLUB</a:t>
            </a:r>
            <a:endParaRPr lang="fr-FR" smtClean="0"/>
          </a:p>
        </p:txBody>
      </p:sp>
      <p:sp>
        <p:nvSpPr>
          <p:cNvPr id="1638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Les  infrastructures</a:t>
            </a:r>
          </a:p>
        </p:txBody>
      </p:sp>
      <p:pic>
        <p:nvPicPr>
          <p:cNvPr id="16388" name="Image 3" descr="P102026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071688"/>
            <a:ext cx="85725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L’ECOLE DE RUGBY</a:t>
            </a:r>
            <a:endParaRPr lang="fr-FR" smtClean="0"/>
          </a:p>
        </p:txBody>
      </p:sp>
      <p:sp>
        <p:nvSpPr>
          <p:cNvPr id="1741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mtClean="0">
                <a:latin typeface="Times New Roman" pitchFamily="18" charset="0"/>
                <a:cs typeface="Times New Roman" pitchFamily="18" charset="0"/>
              </a:rPr>
              <a:t>Crée en 1968 par </a:t>
            </a:r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M. Bernard PRABONNAUD</a:t>
            </a:r>
          </a:p>
          <a:p>
            <a:endParaRPr lang="fr-FR" sz="1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mtClean="0">
                <a:latin typeface="Times New Roman" pitchFamily="18" charset="0"/>
                <a:cs typeface="Times New Roman" pitchFamily="18" charset="0"/>
              </a:rPr>
              <a:t>Labellisée depuis 2009</a:t>
            </a:r>
          </a:p>
          <a:p>
            <a:endParaRPr lang="fr-FR" sz="1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mtClean="0">
                <a:latin typeface="Times New Roman" pitchFamily="18" charset="0"/>
                <a:cs typeface="Times New Roman" pitchFamily="18" charset="0"/>
              </a:rPr>
              <a:t>Elle accueille aujourd’hui 112 enfants</a:t>
            </a:r>
          </a:p>
        </p:txBody>
      </p:sp>
      <p:pic>
        <p:nvPicPr>
          <p:cNvPr id="17412" name="Image 3" descr="copie de logo_ecol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4214813"/>
            <a:ext cx="5072063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546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L’ECOLE DE RUGBY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defRPr/>
            </a:pPr>
            <a:r>
              <a:rPr lang="fr-FR" sz="4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112 enfants inscrits </a:t>
            </a:r>
          </a:p>
          <a:p>
            <a:pPr>
              <a:defRPr/>
            </a:pPr>
            <a:endParaRPr lang="fr-F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fr-FR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 7  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	11  + 3 petits XV</a:t>
            </a:r>
          </a:p>
          <a:p>
            <a:pPr>
              <a:defRPr/>
            </a:pPr>
            <a:r>
              <a:rPr lang="fr-FR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 9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  :	18</a:t>
            </a:r>
          </a:p>
          <a:p>
            <a:pPr>
              <a:defRPr/>
            </a:pPr>
            <a:r>
              <a:rPr lang="fr-FR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 11 :	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30</a:t>
            </a:r>
          </a:p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 13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	26</a:t>
            </a:r>
          </a:p>
          <a:p>
            <a:pPr>
              <a:defRPr/>
            </a:pPr>
            <a:r>
              <a:rPr lang="fr-FR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 15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	24</a:t>
            </a:r>
          </a:p>
        </p:txBody>
      </p:sp>
      <p:pic>
        <p:nvPicPr>
          <p:cNvPr id="18436" name="Picture 2" descr="C:\Program Files\Microsoft Office\MEDIA\CAGCAT10\j029215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188" y="4572000"/>
            <a:ext cx="1538287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Image 4" descr="copie de logo_eco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4572000"/>
            <a:ext cx="31527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16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L’ECOLE DE RUGBY</a:t>
            </a:r>
            <a:endParaRPr lang="fr-FR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28625" y="1428750"/>
            <a:ext cx="8358188" cy="5000625"/>
          </a:xfrm>
        </p:spPr>
        <p:txBody>
          <a:bodyPr/>
          <a:lstStyle/>
          <a:p>
            <a:pPr algn="ctr">
              <a:defRPr/>
            </a:pP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éducateurs formés ou en cours de formation</a:t>
            </a:r>
          </a:p>
          <a:p>
            <a:pPr>
              <a:defRPr/>
            </a:pPr>
            <a:r>
              <a:rPr lang="fr-FR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U 7   : 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defRPr/>
            </a:pPr>
            <a:r>
              <a:rPr lang="fr-FR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 9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  :  2</a:t>
            </a:r>
          </a:p>
          <a:p>
            <a:pPr>
              <a:defRPr/>
            </a:pPr>
            <a:r>
              <a:rPr lang="fr-FR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 11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  5</a:t>
            </a:r>
          </a:p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 13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  4</a:t>
            </a:r>
          </a:p>
          <a:p>
            <a:pPr>
              <a:defRPr/>
            </a:pPr>
            <a:r>
              <a:rPr lang="fr-FR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 15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  3</a:t>
            </a:r>
          </a:p>
          <a:p>
            <a:pPr>
              <a:defRPr/>
            </a:pPr>
            <a:endParaRPr lang="fr-FR" dirty="0" smtClean="0"/>
          </a:p>
        </p:txBody>
      </p:sp>
      <p:pic>
        <p:nvPicPr>
          <p:cNvPr id="19460" name="Picture 2" descr="C:\Program Files\Microsoft Office\MEDIA\CAGCAT10\j029215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0" y="2714625"/>
            <a:ext cx="1538288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Image 4" descr="copie de logo_eco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2714625"/>
            <a:ext cx="32956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5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L’ECOLE DE RUGBY</a:t>
            </a:r>
            <a:endParaRPr lang="fr-FR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28625" y="1428750"/>
            <a:ext cx="8358188" cy="5000625"/>
          </a:xfrm>
        </p:spPr>
        <p:txBody>
          <a:bodyPr/>
          <a:lstStyle/>
          <a:p>
            <a:pPr algn="ctr">
              <a:defRPr/>
            </a:pP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éducateurs formés ou en cours de formation</a:t>
            </a:r>
          </a:p>
          <a:p>
            <a:pPr>
              <a:defRPr/>
            </a:pPr>
            <a:r>
              <a:rPr lang="fr-FR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U 7   : 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defRPr/>
            </a:pPr>
            <a:r>
              <a:rPr lang="fr-FR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 9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  :  2</a:t>
            </a:r>
          </a:p>
          <a:p>
            <a:pPr>
              <a:defRPr/>
            </a:pPr>
            <a:r>
              <a:rPr lang="fr-FR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 11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  5</a:t>
            </a:r>
          </a:p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 13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  4</a:t>
            </a:r>
          </a:p>
          <a:p>
            <a:pPr>
              <a:defRPr/>
            </a:pPr>
            <a:r>
              <a:rPr lang="fr-FR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 15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  3</a:t>
            </a:r>
          </a:p>
          <a:p>
            <a:pPr>
              <a:defRPr/>
            </a:pPr>
            <a:r>
              <a:rPr lang="fr-FR" sz="4400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1 coordonnateur  formé 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EDR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EJ</a:t>
            </a:r>
            <a:r>
              <a:rPr lang="fr-FR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defRPr/>
            </a:pPr>
            <a:endParaRPr lang="fr-FR" dirty="0" smtClean="0"/>
          </a:p>
        </p:txBody>
      </p:sp>
      <p:pic>
        <p:nvPicPr>
          <p:cNvPr id="20484" name="Picture 2" descr="C:\Program Files\Microsoft Office\MEDIA\CAGCAT10\j029215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0" y="2714625"/>
            <a:ext cx="1538288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Image 4" descr="copie de logo_eco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2714625"/>
            <a:ext cx="32956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5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L’ECOLE DE RUGBY</a:t>
            </a:r>
            <a:endParaRPr lang="fr-FR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>
          <a:xfrm>
            <a:off x="428625" y="1428750"/>
            <a:ext cx="8358188" cy="5000625"/>
          </a:xfrm>
        </p:spPr>
        <p:txBody>
          <a:bodyPr/>
          <a:lstStyle/>
          <a:p>
            <a:pPr algn="ctr">
              <a:defRPr/>
            </a:pP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éducateurs formés ou en cours de formation</a:t>
            </a:r>
          </a:p>
          <a:p>
            <a:pPr>
              <a:defRPr/>
            </a:pPr>
            <a:r>
              <a:rPr lang="fr-FR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U 7   : 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defRPr/>
            </a:pPr>
            <a:r>
              <a:rPr lang="fr-FR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 9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  :  2</a:t>
            </a:r>
          </a:p>
          <a:p>
            <a:pPr>
              <a:defRPr/>
            </a:pPr>
            <a:r>
              <a:rPr lang="fr-FR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 11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  5</a:t>
            </a:r>
          </a:p>
          <a:p>
            <a:pPr>
              <a:defRPr/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 13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  4</a:t>
            </a:r>
          </a:p>
          <a:p>
            <a:pPr>
              <a:defRPr/>
            </a:pPr>
            <a:r>
              <a:rPr lang="fr-FR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 15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:  3</a:t>
            </a:r>
          </a:p>
          <a:p>
            <a:pPr>
              <a:defRPr/>
            </a:pPr>
            <a:r>
              <a:rPr lang="fr-FR" sz="4400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1 coordonnateur  formé 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EDR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EJ</a:t>
            </a:r>
            <a:r>
              <a:rPr lang="fr-FR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defRPr/>
            </a:pPr>
            <a:r>
              <a:rPr lang="fr-FR" sz="4400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 joueurs du groupe sénior apportant leur expérience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endParaRPr lang="fr-FR" dirty="0" smtClean="0"/>
          </a:p>
        </p:txBody>
      </p:sp>
      <p:pic>
        <p:nvPicPr>
          <p:cNvPr id="21508" name="Picture 2" descr="C:\Program Files\Microsoft Office\MEDIA\CAGCAT10\j029215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0" y="2714625"/>
            <a:ext cx="1538288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Image 4" descr="copie de logo_eco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2714625"/>
            <a:ext cx="32956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5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37"/>
          </a:xfrm>
        </p:spPr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MOn GROUPE</a:t>
            </a:r>
          </a:p>
        </p:txBody>
      </p:sp>
      <p:sp>
        <p:nvSpPr>
          <p:cNvPr id="22531" name="ZoneTexte 3"/>
          <p:cNvSpPr txBox="1">
            <a:spLocks noChangeArrowheads="1"/>
          </p:cNvSpPr>
          <p:nvPr/>
        </p:nvSpPr>
        <p:spPr bwMode="auto">
          <a:xfrm>
            <a:off x="1071563" y="5500688"/>
            <a:ext cx="728662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4400" b="1">
                <a:latin typeface="Times New Roman" pitchFamily="18" charset="0"/>
                <a:cs typeface="Times New Roman" pitchFamily="18" charset="0"/>
              </a:rPr>
              <a:t>LES MOINS DE 15</a:t>
            </a:r>
          </a:p>
        </p:txBody>
      </p:sp>
      <p:pic>
        <p:nvPicPr>
          <p:cNvPr id="22532" name="Espace réservé du contenu 5" descr="imag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54163" y="1600200"/>
            <a:ext cx="6035675" cy="4525963"/>
          </a:xfrm>
        </p:spPr>
      </p:pic>
    </p:spTree>
  </p:cSld>
  <p:clrMapOvr>
    <a:masterClrMapping/>
  </p:clrMapOvr>
  <p:transition spd="med" advTm="15406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50"/>
          </a:xfrm>
        </p:spPr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23 garçons </a:t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>et 1 fille</a:t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z="3600" smtClean="0">
                <a:latin typeface="Algerian" pitchFamily="82" charset="0"/>
              </a:rPr>
              <a:t>Toutes appartenances sociales</a:t>
            </a:r>
          </a:p>
        </p:txBody>
      </p:sp>
      <p:pic>
        <p:nvPicPr>
          <p:cNvPr id="23555" name="Picture 4" descr="C:\Documents and Settings\famille victor\Local Settings\Temporary Internet Files\Content.IE5\32CRF18T\MC90008883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1714500"/>
            <a:ext cx="6286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15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50"/>
          </a:xfrm>
        </p:spPr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23 garçons </a:t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>et 1 fille</a:t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/>
            </a:r>
            <a:br>
              <a:rPr lang="fr-FR" smtClean="0">
                <a:latin typeface="Algerian" pitchFamily="82" charset="0"/>
              </a:rPr>
            </a:br>
            <a:r>
              <a:rPr lang="fr-FR" sz="3600" smtClean="0">
                <a:latin typeface="Algerian" pitchFamily="82" charset="0"/>
              </a:rPr>
              <a:t>Toutes appartenances sociales</a:t>
            </a:r>
          </a:p>
        </p:txBody>
      </p:sp>
      <p:pic>
        <p:nvPicPr>
          <p:cNvPr id="24579" name="Picture 3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50" y="3643313"/>
            <a:ext cx="1290638" cy="166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C:\Documents and Settings\famille victor\Local Settings\Temporary Internet Files\Content.IE5\32CRF18T\MC90008883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1714500"/>
            <a:ext cx="6286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LES  U 15</a:t>
            </a:r>
          </a:p>
        </p:txBody>
      </p:sp>
      <p:pic>
        <p:nvPicPr>
          <p:cNvPr id="25603" name="Picture 2" descr="C:\Program Files\Microsoft Office\MEDIA\CAGCAT10\j021295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0" y="1643063"/>
            <a:ext cx="5429250" cy="3367087"/>
          </a:xfrm>
        </p:spPr>
      </p:pic>
      <p:sp>
        <p:nvSpPr>
          <p:cNvPr id="25604" name="ZoneTexte 4"/>
          <p:cNvSpPr txBox="1">
            <a:spLocks noChangeArrowheads="1"/>
          </p:cNvSpPr>
          <p:nvPr/>
        </p:nvSpPr>
        <p:spPr bwMode="auto">
          <a:xfrm>
            <a:off x="571500" y="5643563"/>
            <a:ext cx="80724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 b="1">
                <a:latin typeface="Times New Roman" pitchFamily="18" charset="0"/>
                <a:cs typeface="Times New Roman" pitchFamily="18" charset="0"/>
              </a:rPr>
              <a:t>11 garçons et 1 fille</a:t>
            </a:r>
          </a:p>
        </p:txBody>
      </p:sp>
    </p:spTree>
  </p:cSld>
  <p:clrMapOvr>
    <a:masterClrMapping/>
  </p:clrMapOvr>
  <p:transition spd="med" advTm="53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LES  U 15</a:t>
            </a:r>
          </a:p>
        </p:txBody>
      </p:sp>
      <p:pic>
        <p:nvPicPr>
          <p:cNvPr id="26627" name="Picture 2" descr="C:\Program Files\Microsoft Office\MEDIA\CAGCAT10\j021295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0" y="1643063"/>
            <a:ext cx="5429250" cy="3367087"/>
          </a:xfrm>
        </p:spPr>
      </p:pic>
      <p:sp>
        <p:nvSpPr>
          <p:cNvPr id="26628" name="ZoneTexte 4"/>
          <p:cNvSpPr txBox="1">
            <a:spLocks noChangeArrowheads="1"/>
          </p:cNvSpPr>
          <p:nvPr/>
        </p:nvSpPr>
        <p:spPr bwMode="auto">
          <a:xfrm>
            <a:off x="571500" y="5643563"/>
            <a:ext cx="80724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 b="1">
                <a:latin typeface="Times New Roman" pitchFamily="18" charset="0"/>
                <a:cs typeface="Times New Roman" pitchFamily="18" charset="0"/>
              </a:rPr>
              <a:t>dont 2 débutants dans l’activité </a:t>
            </a:r>
          </a:p>
        </p:txBody>
      </p:sp>
      <p:sp>
        <p:nvSpPr>
          <p:cNvPr id="5" name="Ellipse 4"/>
          <p:cNvSpPr/>
          <p:nvPr/>
        </p:nvSpPr>
        <p:spPr>
          <a:xfrm>
            <a:off x="7500938" y="1143000"/>
            <a:ext cx="785812" cy="7143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938213" y="1223963"/>
            <a:ext cx="785812" cy="7143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med" advTm="53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LES  U 14 </a:t>
            </a:r>
          </a:p>
        </p:txBody>
      </p:sp>
      <p:pic>
        <p:nvPicPr>
          <p:cNvPr id="27651" name="Picture 2" descr="C:\Program Files\Microsoft Office\MEDIA\CAGCAT10\j0216858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71563" y="1714500"/>
            <a:ext cx="6929437" cy="3071813"/>
          </a:xfrm>
        </p:spPr>
      </p:pic>
      <p:sp>
        <p:nvSpPr>
          <p:cNvPr id="27652" name="ZoneTexte 5"/>
          <p:cNvSpPr txBox="1">
            <a:spLocks noChangeArrowheads="1"/>
          </p:cNvSpPr>
          <p:nvPr/>
        </p:nvSpPr>
        <p:spPr bwMode="auto">
          <a:xfrm>
            <a:off x="1071563" y="5072063"/>
            <a:ext cx="76438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 b="1">
                <a:latin typeface="Times New Roman" pitchFamily="18" charset="0"/>
                <a:cs typeface="Times New Roman" pitchFamily="18" charset="0"/>
              </a:rPr>
              <a:t>12 garçons</a:t>
            </a:r>
          </a:p>
        </p:txBody>
      </p:sp>
    </p:spTree>
  </p:cSld>
  <p:clrMapOvr>
    <a:masterClrMapping/>
  </p:clrMapOvr>
  <p:transition spd="med" advTm="514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LES  U 14 </a:t>
            </a:r>
          </a:p>
        </p:txBody>
      </p:sp>
      <p:pic>
        <p:nvPicPr>
          <p:cNvPr id="28675" name="Picture 2" descr="C:\Program Files\Microsoft Office\MEDIA\CAGCAT10\j0216858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71563" y="1714500"/>
            <a:ext cx="6929437" cy="3071813"/>
          </a:xfrm>
        </p:spPr>
      </p:pic>
      <p:sp>
        <p:nvSpPr>
          <p:cNvPr id="28676" name="ZoneTexte 5"/>
          <p:cNvSpPr txBox="1">
            <a:spLocks noChangeArrowheads="1"/>
          </p:cNvSpPr>
          <p:nvPr/>
        </p:nvSpPr>
        <p:spPr bwMode="auto">
          <a:xfrm>
            <a:off x="1071563" y="5072063"/>
            <a:ext cx="76438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 b="1">
                <a:latin typeface="Times New Roman" pitchFamily="18" charset="0"/>
                <a:cs typeface="Times New Roman" pitchFamily="18" charset="0"/>
              </a:rPr>
              <a:t>dont  2 débutants dans  l’activité</a:t>
            </a:r>
          </a:p>
        </p:txBody>
      </p:sp>
      <p:sp>
        <p:nvSpPr>
          <p:cNvPr id="6" name="Ellipse 5"/>
          <p:cNvSpPr/>
          <p:nvPr/>
        </p:nvSpPr>
        <p:spPr>
          <a:xfrm>
            <a:off x="7786688" y="857250"/>
            <a:ext cx="785812" cy="7143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938213" y="1223963"/>
            <a:ext cx="785812" cy="7143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med" advTm="514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ENCADREMENT</a:t>
            </a:r>
            <a:endParaRPr lang="fr-FR" smtClean="0"/>
          </a:p>
        </p:txBody>
      </p:sp>
      <p:pic>
        <p:nvPicPr>
          <p:cNvPr id="29699" name="Espace réservé du contenu 3" descr="RACA - LOGO 2011 - Bét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572125" y="3357563"/>
            <a:ext cx="3357563" cy="2659062"/>
          </a:xfrm>
        </p:spPr>
      </p:pic>
      <p:pic>
        <p:nvPicPr>
          <p:cNvPr id="29700" name="Image 4" descr="copie de logo_eco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714500"/>
            <a:ext cx="3724275" cy="209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ENCADREMENT</a:t>
            </a:r>
          </a:p>
        </p:txBody>
      </p:sp>
      <p:pic>
        <p:nvPicPr>
          <p:cNvPr id="30723" name="Espace réservé du contenu 3" descr="RACA - LOGO 2011 - Bét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14375" y="2214563"/>
            <a:ext cx="2928938" cy="2786062"/>
          </a:xfrm>
        </p:spPr>
      </p:pic>
      <p:pic>
        <p:nvPicPr>
          <p:cNvPr id="30724" name="Image 4" descr="copie de logo_eco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3714750"/>
            <a:ext cx="3724275" cy="209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THE BIG BOSS</a:t>
            </a:r>
          </a:p>
        </p:txBody>
      </p:sp>
      <p:sp>
        <p:nvSpPr>
          <p:cNvPr id="31747" name="ZoneTexte 4"/>
          <p:cNvSpPr txBox="1">
            <a:spLocks noChangeArrowheads="1"/>
          </p:cNvSpPr>
          <p:nvPr/>
        </p:nvSpPr>
        <p:spPr bwMode="auto">
          <a:xfrm>
            <a:off x="3143250" y="5715000"/>
            <a:ext cx="30718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>
                <a:latin typeface="Times New Roman" pitchFamily="18" charset="0"/>
                <a:cs typeface="Times New Roman" pitchFamily="18" charset="0"/>
              </a:rPr>
              <a:t>Renaud GOURDON</a:t>
            </a:r>
          </a:p>
          <a:p>
            <a:pPr algn="ctr"/>
            <a:r>
              <a:rPr lang="fr-FR">
                <a:latin typeface="Times New Roman" pitchFamily="18" charset="0"/>
                <a:cs typeface="Times New Roman" pitchFamily="18" charset="0"/>
              </a:rPr>
              <a:t>Entraineur du RACA</a:t>
            </a:r>
          </a:p>
        </p:txBody>
      </p:sp>
      <p:sp>
        <p:nvSpPr>
          <p:cNvPr id="31748" name="Espace réservé du contenu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42925"/>
          </a:xfrm>
        </p:spPr>
        <p:txBody>
          <a:bodyPr/>
          <a:lstStyle/>
          <a:p>
            <a:endParaRPr lang="fr-FR" smtClean="0"/>
          </a:p>
        </p:txBody>
      </p:sp>
      <p:pic>
        <p:nvPicPr>
          <p:cNvPr id="31749" name="Picture 5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1357313"/>
            <a:ext cx="4214813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ENCADREMENT</a:t>
            </a:r>
            <a:endParaRPr lang="fr-FR" smtClean="0"/>
          </a:p>
        </p:txBody>
      </p:sp>
      <p:sp>
        <p:nvSpPr>
          <p:cNvPr id="3277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Mon tuteur club</a:t>
            </a:r>
          </a:p>
          <a:p>
            <a:pPr>
              <a:buFont typeface="Arial" charset="0"/>
              <a:buNone/>
            </a:pPr>
            <a:r>
              <a:rPr lang="fr-FR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Nicolas MARX</a:t>
            </a:r>
          </a:p>
          <a:p>
            <a:endParaRPr lang="fr-FR" smtClean="0">
              <a:latin typeface="Times New Roman" pitchFamily="18" charset="0"/>
              <a:cs typeface="Times New Roman" pitchFamily="18" charset="0"/>
            </a:endParaRPr>
          </a:p>
          <a:p>
            <a:endParaRPr lang="fr-FR" smtClean="0">
              <a:latin typeface="Times New Roman" pitchFamily="18" charset="0"/>
              <a:cs typeface="Times New Roman" pitchFamily="18" charset="0"/>
            </a:endParaRPr>
          </a:p>
          <a:p>
            <a:endParaRPr lang="fr-FR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Mon éducateur conseil</a:t>
            </a:r>
          </a:p>
          <a:p>
            <a:pPr>
              <a:buFont typeface="Arial" charset="0"/>
              <a:buNone/>
            </a:pPr>
            <a:r>
              <a:rPr lang="fr-FR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Guillaume BARTHOLOME</a:t>
            </a:r>
          </a:p>
        </p:txBody>
      </p:sp>
      <p:pic>
        <p:nvPicPr>
          <p:cNvPr id="32772" name="Picture 2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75" y="1000125"/>
            <a:ext cx="18573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3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13" y="3714750"/>
            <a:ext cx="1677987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LES EDUCATEURS</a:t>
            </a:r>
          </a:p>
        </p:txBody>
      </p:sp>
      <p:sp>
        <p:nvSpPr>
          <p:cNvPr id="33795" name="ZoneTexte 6"/>
          <p:cNvSpPr txBox="1">
            <a:spLocks noChangeArrowheads="1"/>
          </p:cNvSpPr>
          <p:nvPr/>
        </p:nvSpPr>
        <p:spPr bwMode="auto">
          <a:xfrm>
            <a:off x="928688" y="5429250"/>
            <a:ext cx="7715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600" b="1">
                <a:latin typeface="Times New Roman" pitchFamily="18" charset="0"/>
                <a:cs typeface="Times New Roman" pitchFamily="18" charset="0"/>
              </a:rPr>
              <a:t>Mark NICHOLSON                        Bruno VICTOR                              Kev GARRAWAY</a:t>
            </a:r>
          </a:p>
          <a:p>
            <a:pPr algn="ctr"/>
            <a:r>
              <a:rPr lang="fr-FR" sz="1600">
                <a:latin typeface="Times New Roman" pitchFamily="18" charset="0"/>
                <a:cs typeface="Times New Roman" pitchFamily="18" charset="0"/>
              </a:rPr>
              <a:t>Référent  groupe</a:t>
            </a:r>
          </a:p>
        </p:txBody>
      </p:sp>
      <p:pic>
        <p:nvPicPr>
          <p:cNvPr id="33796" name="Image 6" descr="mark-nichols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3" y="2428875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Espace réservé du contenu 8" descr="bruno-victor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3500438" y="2428875"/>
            <a:ext cx="2286000" cy="2286000"/>
          </a:xfrm>
        </p:spPr>
      </p:pic>
      <p:pic>
        <p:nvPicPr>
          <p:cNvPr id="33798" name="Image 9" descr="kev-garraway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00" y="2500313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dissolve/>
    <p:sndAc>
      <p:stSnd>
        <p:snd r:embed="rId2" name="02 Piste 2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>
                <a:latin typeface="Algerian" pitchFamily="82" charset="0"/>
              </a:rPr>
              <a:t>LES CONSULTANTS DE LUXE</a:t>
            </a:r>
          </a:p>
        </p:txBody>
      </p:sp>
      <p:pic>
        <p:nvPicPr>
          <p:cNvPr id="34819" name="Picture 2" descr="C:\Program Files\Microsoft Office\MEDIA\CAGCAT10\j0299763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357563" y="2357438"/>
            <a:ext cx="2286000" cy="2643187"/>
          </a:xfrm>
        </p:spPr>
      </p:pic>
      <p:pic>
        <p:nvPicPr>
          <p:cNvPr id="34820" name="Picture 3" descr="C:\Program Files\Microsoft Office\MEDIA\CAGCAT10\j0298653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2500313"/>
            <a:ext cx="20716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4" descr="C:\Program Files\Microsoft Office\MEDIA\CAGCAT10\j0292152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2500313"/>
            <a:ext cx="206851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ZoneTexte 7"/>
          <p:cNvSpPr txBox="1">
            <a:spLocks noChangeArrowheads="1"/>
          </p:cNvSpPr>
          <p:nvPr/>
        </p:nvSpPr>
        <p:spPr bwMode="auto">
          <a:xfrm>
            <a:off x="928688" y="5214938"/>
            <a:ext cx="7500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latin typeface="Times New Roman" pitchFamily="18" charset="0"/>
                <a:cs typeface="Times New Roman" pitchFamily="18" charset="0"/>
              </a:rPr>
              <a:t>Clément MOUNIC                 David SUSIGNAN                 JB  FOURCADE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        Ailier                                     Talonneur                                   Buteur</a:t>
            </a:r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ENTRAINEMENTS</a:t>
            </a:r>
          </a:p>
        </p:txBody>
      </p:sp>
      <p:sp>
        <p:nvSpPr>
          <p:cNvPr id="35843" name="Espace réservé du contenu 2"/>
          <p:cNvSpPr>
            <a:spLocks noGrp="1"/>
          </p:cNvSpPr>
          <p:nvPr>
            <p:ph idx="1"/>
          </p:nvPr>
        </p:nvSpPr>
        <p:spPr>
          <a:xfrm>
            <a:off x="457200" y="5000625"/>
            <a:ext cx="8229600" cy="1125538"/>
          </a:xfrm>
        </p:spPr>
        <p:txBody>
          <a:bodyPr/>
          <a:lstStyle/>
          <a:p>
            <a:pPr algn="ctr"/>
            <a:endParaRPr lang="fr-FR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mtClean="0">
                <a:latin typeface="Times New Roman" pitchFamily="18" charset="0"/>
                <a:cs typeface="Times New Roman" pitchFamily="18" charset="0"/>
              </a:rPr>
              <a:t>Mercredi de 16h30 à 18h30</a:t>
            </a:r>
          </a:p>
          <a:p>
            <a:pPr algn="ctr"/>
            <a:r>
              <a:rPr lang="fr-FR" smtClean="0">
                <a:latin typeface="Times New Roman" pitchFamily="18" charset="0"/>
                <a:cs typeface="Times New Roman" pitchFamily="18" charset="0"/>
              </a:rPr>
              <a:t>Vendredi de 17h30 à 18h30</a:t>
            </a:r>
          </a:p>
        </p:txBody>
      </p:sp>
      <p:pic>
        <p:nvPicPr>
          <p:cNvPr id="35844" name="Image 8" descr="P10202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285875"/>
            <a:ext cx="8358188" cy="407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fr-FR" smtClean="0">
                <a:latin typeface="Algerian" pitchFamily="82" charset="0"/>
              </a:rPr>
              <a:t>COMPETITIONS</a:t>
            </a:r>
          </a:p>
        </p:txBody>
      </p:sp>
      <p:sp>
        <p:nvSpPr>
          <p:cNvPr id="36867" name="Espace réservé du contenu 2"/>
          <p:cNvSpPr>
            <a:spLocks noGrp="1"/>
          </p:cNvSpPr>
          <p:nvPr>
            <p:ph idx="1"/>
          </p:nvPr>
        </p:nvSpPr>
        <p:spPr>
          <a:xfrm>
            <a:off x="428625" y="5572125"/>
            <a:ext cx="8229600" cy="428625"/>
          </a:xfrm>
        </p:spPr>
        <p:txBody>
          <a:bodyPr/>
          <a:lstStyle/>
          <a:p>
            <a:pPr algn="ctr"/>
            <a:r>
              <a:rPr lang="fr-FR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CHALLENGE TERRITORIAL NIVEAU A</a:t>
            </a:r>
          </a:p>
          <a:p>
            <a:pPr algn="ctr"/>
            <a:r>
              <a:rPr lang="fr-FR" sz="2400" smtClean="0">
                <a:latin typeface="Times New Roman" pitchFamily="18" charset="0"/>
                <a:cs typeface="Times New Roman" pitchFamily="18" charset="0"/>
              </a:rPr>
              <a:t>Poule 2</a:t>
            </a:r>
          </a:p>
        </p:txBody>
      </p:sp>
      <p:pic>
        <p:nvPicPr>
          <p:cNvPr id="36868" name="Image 4" descr="briefin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1071563"/>
            <a:ext cx="7786687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OPPOSITION </a:t>
            </a:r>
            <a:br>
              <a:rPr lang="fr-FR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>saison 2011/2012</a:t>
            </a:r>
          </a:p>
        </p:txBody>
      </p:sp>
      <p:sp>
        <p:nvSpPr>
          <p:cNvPr id="37891" name="Espace réservé du contenu 2"/>
          <p:cNvSpPr>
            <a:spLocks noGrp="1"/>
          </p:cNvSpPr>
          <p:nvPr>
            <p:ph idx="1"/>
          </p:nvPr>
        </p:nvSpPr>
        <p:spPr>
          <a:xfrm>
            <a:off x="457200" y="2214563"/>
            <a:ext cx="8229600" cy="3911600"/>
          </a:xfrm>
        </p:spPr>
        <p:txBody>
          <a:bodyPr/>
          <a:lstStyle/>
          <a:p>
            <a:r>
              <a:rPr lang="fr-FR" smtClean="0">
                <a:latin typeface="Times New Roman" pitchFamily="18" charset="0"/>
                <a:cs typeface="Times New Roman" pitchFamily="18" charset="0"/>
              </a:rPr>
              <a:t>S.C. Surgères</a:t>
            </a:r>
          </a:p>
          <a:p>
            <a:pPr algn="ctr"/>
            <a:r>
              <a:rPr lang="fr-FR" smtClean="0">
                <a:latin typeface="Times New Roman" pitchFamily="18" charset="0"/>
                <a:cs typeface="Times New Roman" pitchFamily="18" charset="0"/>
              </a:rPr>
              <a:t>Barbezieux S.C.</a:t>
            </a:r>
          </a:p>
          <a:p>
            <a:pPr algn="r"/>
            <a:r>
              <a:rPr lang="fr-FR" smtClean="0">
                <a:latin typeface="Times New Roman" pitchFamily="18" charset="0"/>
                <a:cs typeface="Times New Roman" pitchFamily="18" charset="0"/>
              </a:rPr>
              <a:t>R.C. Puilboreau</a:t>
            </a:r>
          </a:p>
          <a:p>
            <a:pPr algn="r"/>
            <a:r>
              <a:rPr lang="fr-FR" smtClean="0">
                <a:latin typeface="Times New Roman" pitchFamily="18" charset="0"/>
                <a:cs typeface="Times New Roman" pitchFamily="18" charset="0"/>
              </a:rPr>
              <a:t>U.S. Thouarsaise</a:t>
            </a:r>
          </a:p>
          <a:p>
            <a:r>
              <a:rPr lang="fr-FR" smtClean="0">
                <a:latin typeface="Times New Roman" pitchFamily="18" charset="0"/>
                <a:cs typeface="Times New Roman" pitchFamily="18" charset="0"/>
              </a:rPr>
              <a:t>S.A. Parthenaisien</a:t>
            </a:r>
          </a:p>
          <a:p>
            <a:pPr algn="ctr"/>
            <a:r>
              <a:rPr lang="fr-FR" smtClean="0">
                <a:latin typeface="Times New Roman" pitchFamily="18" charset="0"/>
                <a:cs typeface="Times New Roman" pitchFamily="18" charset="0"/>
              </a:rPr>
              <a:t>U.S. Saintes rugby</a:t>
            </a:r>
          </a:p>
        </p:txBody>
      </p:sp>
      <p:pic>
        <p:nvPicPr>
          <p:cNvPr id="37892" name="Image 3" descr="to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071563"/>
            <a:ext cx="156210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Image 4" descr="menu_image_ba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38" y="1714500"/>
            <a:ext cx="1500187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Image 5" descr="header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38" y="5214938"/>
            <a:ext cx="109537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Image 6" descr="logo thouars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13" y="5072063"/>
            <a:ext cx="1357312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6" name="Image 7" descr="barbezieux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38" y="3000375"/>
            <a:ext cx="1366837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smtClean="0">
                <a:latin typeface="Algerian" pitchFamily="82" charset="0"/>
              </a:rPr>
              <a:t>LES OBJECTIFS PEDAGOGIQUE</a:t>
            </a:r>
            <a:r>
              <a:rPr lang="fr-FR" smtClean="0"/>
              <a:t>S</a:t>
            </a:r>
          </a:p>
        </p:txBody>
      </p:sp>
      <p:sp>
        <p:nvSpPr>
          <p:cNvPr id="38915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13"/>
          </a:xfrm>
        </p:spPr>
        <p:txBody>
          <a:bodyPr/>
          <a:lstStyle/>
          <a:p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Conformes au plan de formation du jeune joueur FFR</a:t>
            </a:r>
          </a:p>
          <a:p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Conformes au projet sportif du RACA 2008 / 2012</a:t>
            </a:r>
          </a:p>
          <a:p>
            <a:endParaRPr lang="fr-FR" sz="1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Renforcement technique individuelle et collective</a:t>
            </a:r>
          </a:p>
          <a:p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Développer ou améliorer perceptif et décisionnel</a:t>
            </a:r>
          </a:p>
          <a:p>
            <a:endParaRPr lang="fr-FR" sz="2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Développer ou améliorer endurance cardiovasculaire</a:t>
            </a:r>
          </a:p>
          <a:p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Pratiquer en sécurité pour sois même et les autres</a:t>
            </a:r>
          </a:p>
          <a:p>
            <a:endParaRPr lang="fr-FR" sz="2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Respecter les règles et les adversaires</a:t>
            </a:r>
          </a:p>
        </p:txBody>
      </p:sp>
    </p:spTree>
  </p:cSld>
  <p:clrMapOvr>
    <a:masterClrMapping/>
  </p:clrMapOvr>
  <p:transition spd="med" advTm="20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NOS OBJECTIFS de la saison</a:t>
            </a:r>
            <a:endParaRPr lang="fr-FR" smtClean="0"/>
          </a:p>
        </p:txBody>
      </p:sp>
      <p:sp>
        <p:nvSpPr>
          <p:cNvPr id="3993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36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) Gérer notre passage au jeu à XV ( Janvier 2012)</a:t>
            </a:r>
          </a:p>
          <a:p>
            <a:pPr lvl="2"/>
            <a:endParaRPr lang="fr-FR" sz="2000" smtClean="0"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- Validation des joueurs de devant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- 2 joueurs du groupe validés « jeune arbitre »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- renforcement endurance cardiovasculaire ( matchs plus long)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-apprentissage de la mêlée poussée en toute sécurité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Apprentissage nouveaux repères ( terrains plus grands, plus de joueurs )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Apprentissage  nouveaux placements ( 2</a:t>
            </a:r>
            <a:r>
              <a:rPr lang="fr-FR" sz="2000" baseline="30000" smtClean="0">
                <a:latin typeface="Times New Roman" pitchFamily="18" charset="0"/>
                <a:cs typeface="Times New Roman" pitchFamily="18" charset="0"/>
              </a:rPr>
              <a:t>ème</a:t>
            </a:r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 rideau défensif)</a:t>
            </a:r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NOS OBJECTIFS de la saison</a:t>
            </a:r>
            <a:endParaRPr lang="fr-FR" smtClean="0"/>
          </a:p>
        </p:txBody>
      </p:sp>
      <p:sp>
        <p:nvSpPr>
          <p:cNvPr id="4096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360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Finir dans les 4 premiers de notre poule</a:t>
            </a:r>
          </a:p>
          <a:p>
            <a:endParaRPr lang="fr-FR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36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) finir dans les 50% haut des tournois auxquels nous 	serons inscrits</a:t>
            </a:r>
          </a:p>
        </p:txBody>
      </p:sp>
      <p:pic>
        <p:nvPicPr>
          <p:cNvPr id="40964" name="Image 3" descr="img0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3857625"/>
            <a:ext cx="5715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re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785812"/>
          </a:xfrm>
        </p:spPr>
        <p:txBody>
          <a:bodyPr/>
          <a:lstStyle/>
          <a:p>
            <a:r>
              <a:rPr lang="fr-FR" smtClean="0">
                <a:latin typeface="Algerian" pitchFamily="82" charset="0"/>
              </a:rPr>
              <a:t>11 joueurs de devant </a:t>
            </a:r>
          </a:p>
        </p:txBody>
      </p:sp>
      <p:pic>
        <p:nvPicPr>
          <p:cNvPr id="41987" name="Picture 2" descr="C:\Program Files\Microsoft Office\MEDIA\CAGCAT10\j021295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4857750"/>
            <a:ext cx="1285875" cy="1149350"/>
          </a:xfrm>
        </p:spPr>
      </p:pic>
      <p:pic>
        <p:nvPicPr>
          <p:cNvPr id="41988" name="Picture 4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63" y="2143125"/>
            <a:ext cx="1435100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25" y="2143125"/>
            <a:ext cx="1357313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6" descr="C:\Program Files\Microsoft Office\MEDIA\CAGCAT10\j0216858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25" y="2143125"/>
            <a:ext cx="1571625" cy="111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7" descr="C:\Program Files\Microsoft Office\MEDIA\CAGCAT10\j0216858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68388" y="2071688"/>
            <a:ext cx="14319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857488" y="1214422"/>
            <a:ext cx="313406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1200000"/>
              </a:camera>
              <a:lightRig rig="threePt" dir="t"/>
            </a:scene3d>
          </a:bodyPr>
          <a:lstStyle/>
          <a:p>
            <a:pPr algn="ctr">
              <a:defRPr/>
            </a:pPr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VALID</a:t>
            </a:r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É</a:t>
            </a:r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</a:t>
            </a:r>
          </a:p>
        </p:txBody>
      </p:sp>
      <p:pic>
        <p:nvPicPr>
          <p:cNvPr id="41993" name="Image 9" descr="nicolas-tournad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25" y="3357563"/>
            <a:ext cx="1571625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4" name="Image 10" descr="benjamin-victor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0688" y="3429000"/>
            <a:ext cx="1524000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5" name="Image 11" descr="nicolas-touraine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86125" y="4786313"/>
            <a:ext cx="1595438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68862"/>
          </a:xfrm>
        </p:spPr>
        <p:txBody>
          <a:bodyPr/>
          <a:lstStyle/>
          <a:p>
            <a:r>
              <a:rPr lang="fr-FR" sz="50000" smtClean="0"/>
              <a:t>+</a:t>
            </a:r>
          </a:p>
        </p:txBody>
      </p:sp>
      <p:sp>
        <p:nvSpPr>
          <p:cNvPr id="43011" name="Espace réservé du contenu 2"/>
          <p:cNvSpPr>
            <a:spLocks noGrp="1"/>
          </p:cNvSpPr>
          <p:nvPr>
            <p:ph idx="1"/>
          </p:nvPr>
        </p:nvSpPr>
        <p:spPr>
          <a:xfrm flipV="1">
            <a:off x="457200" y="428625"/>
            <a:ext cx="8229600" cy="5743575"/>
          </a:xfrm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2 joueurs - jeune arbitre -</a:t>
            </a:r>
          </a:p>
        </p:txBody>
      </p:sp>
      <p:pic>
        <p:nvPicPr>
          <p:cNvPr id="44035" name="Picture 2" descr="C:\Program Files\Microsoft Office\MEDIA\CAGCAT10\j0216858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86438" y="2500313"/>
            <a:ext cx="2500312" cy="1928812"/>
          </a:xfrm>
        </p:spPr>
      </p:pic>
      <p:pic>
        <p:nvPicPr>
          <p:cNvPr id="44036" name="Picture 3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2143125"/>
            <a:ext cx="21431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ZoneTexte 5"/>
          <p:cNvSpPr txBox="1">
            <a:spLocks noChangeArrowheads="1"/>
          </p:cNvSpPr>
          <p:nvPr/>
        </p:nvSpPr>
        <p:spPr bwMode="auto">
          <a:xfrm>
            <a:off x="928688" y="4500563"/>
            <a:ext cx="73580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         Benjamin                                                                              Kiéran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143240" y="1928802"/>
            <a:ext cx="3286148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1200000"/>
              </a:camera>
              <a:lightRig rig="threePt" dir="t"/>
            </a:scene3d>
          </a:bodyPr>
          <a:lstStyle/>
          <a:p>
            <a:pPr algn="ctr">
              <a:defRPr/>
            </a:pPr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VALID</a:t>
            </a:r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É</a:t>
            </a:r>
            <a:r>
              <a:rPr lang="fr-FR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</a:t>
            </a:r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12"/>
          </a:xfrm>
        </p:spPr>
        <p:txBody>
          <a:bodyPr/>
          <a:lstStyle/>
          <a:p>
            <a:r>
              <a:rPr lang="fr-FR" sz="50000" smtClean="0"/>
              <a:t>=</a:t>
            </a:r>
          </a:p>
        </p:txBody>
      </p:sp>
      <p:sp>
        <p:nvSpPr>
          <p:cNvPr id="45059" name="Espace réservé du contenu 2"/>
          <p:cNvSpPr>
            <a:spLocks noGrp="1"/>
          </p:cNvSpPr>
          <p:nvPr>
            <p:ph idx="1"/>
          </p:nvPr>
        </p:nvSpPr>
        <p:spPr>
          <a:xfrm>
            <a:off x="457200" y="285750"/>
            <a:ext cx="8229600" cy="5840413"/>
          </a:xfrm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  <p:transition spd="med" advTm="3000">
    <p:dissolve/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00"/>
          </a:xfrm>
        </p:spPr>
        <p:txBody>
          <a:bodyPr/>
          <a:lstStyle/>
          <a:p>
            <a:r>
              <a:rPr lang="fr-FR" sz="6600" smtClean="0">
                <a:latin typeface="Algerian" pitchFamily="82" charset="0"/>
              </a:rPr>
              <a:t>AUTORIS</a:t>
            </a:r>
            <a:r>
              <a:rPr lang="fr-FR" sz="6600" smtClean="0">
                <a:latin typeface="Algerian" pitchFamily="82" charset="0"/>
                <a:cs typeface="Times New Roman" pitchFamily="18" charset="0"/>
              </a:rPr>
              <a:t>É</a:t>
            </a:r>
            <a:r>
              <a:rPr lang="fr-FR" sz="6600" smtClean="0">
                <a:latin typeface="Algerian" pitchFamily="82" charset="0"/>
              </a:rPr>
              <a:t>S</a:t>
            </a:r>
            <a:br>
              <a:rPr lang="fr-FR" sz="6600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> </a:t>
            </a:r>
            <a:r>
              <a:rPr lang="fr-FR" sz="6600" smtClean="0">
                <a:latin typeface="Algerian" pitchFamily="82" charset="0"/>
              </a:rPr>
              <a:t/>
            </a:r>
            <a:br>
              <a:rPr lang="fr-FR" sz="6600" smtClean="0">
                <a:latin typeface="Algerian" pitchFamily="82" charset="0"/>
              </a:rPr>
            </a:br>
            <a:r>
              <a:rPr lang="fr-FR" sz="6600" smtClean="0">
                <a:latin typeface="Algerian" pitchFamily="82" charset="0"/>
              </a:rPr>
              <a:t>A   JOUER</a:t>
            </a:r>
            <a:br>
              <a:rPr lang="fr-FR" sz="6600" smtClean="0">
                <a:latin typeface="Algerian" pitchFamily="82" charset="0"/>
              </a:rPr>
            </a:br>
            <a:r>
              <a:rPr lang="fr-FR" smtClean="0">
                <a:latin typeface="Algerian" pitchFamily="82" charset="0"/>
              </a:rPr>
              <a:t> </a:t>
            </a:r>
            <a:r>
              <a:rPr lang="fr-FR" sz="6600" smtClean="0">
                <a:latin typeface="Algerian" pitchFamily="82" charset="0"/>
              </a:rPr>
              <a:t/>
            </a:r>
            <a:br>
              <a:rPr lang="fr-FR" sz="6600" smtClean="0">
                <a:latin typeface="Algerian" pitchFamily="82" charset="0"/>
              </a:rPr>
            </a:br>
            <a:r>
              <a:rPr lang="fr-FR" sz="6600" smtClean="0">
                <a:latin typeface="Algerian" pitchFamily="82" charset="0"/>
              </a:rPr>
              <a:t>A   XV</a:t>
            </a:r>
            <a:br>
              <a:rPr lang="fr-FR" sz="6600" smtClean="0">
                <a:latin typeface="Algerian" pitchFamily="82" charset="0"/>
              </a:rPr>
            </a:br>
            <a:r>
              <a:rPr lang="fr-FR" sz="6600" smtClean="0">
                <a:latin typeface="Algerian" pitchFamily="82" charset="0"/>
              </a:rPr>
              <a:t/>
            </a:r>
            <a:br>
              <a:rPr lang="fr-FR" sz="6600" smtClean="0">
                <a:latin typeface="Algerian" pitchFamily="82" charset="0"/>
              </a:rPr>
            </a:br>
            <a:r>
              <a:rPr lang="fr-FR" sz="3200" b="1" smtClean="0">
                <a:solidFill>
                  <a:srgbClr val="0070C0"/>
                </a:solidFill>
                <a:latin typeface="Algerian" pitchFamily="82" charset="0"/>
              </a:rPr>
              <a:t>Depuis  janvier 2012</a:t>
            </a:r>
            <a:endParaRPr lang="fr-FR" sz="3200" b="1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083" name="Espace réservé du contenu 2"/>
          <p:cNvSpPr>
            <a:spLocks noGrp="1"/>
          </p:cNvSpPr>
          <p:nvPr>
            <p:ph idx="1"/>
          </p:nvPr>
        </p:nvSpPr>
        <p:spPr>
          <a:xfrm>
            <a:off x="457200" y="6000750"/>
            <a:ext cx="8229600" cy="125413"/>
          </a:xfrm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  <p:transition spd="med" advTm="8000">
    <p:dissolve/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NOS OBJECTIFS de la saison</a:t>
            </a:r>
            <a:endParaRPr lang="fr-FR" smtClean="0"/>
          </a:p>
        </p:txBody>
      </p:sp>
      <p:sp>
        <p:nvSpPr>
          <p:cNvPr id="4710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z="36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36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) Gérer notre passage au jeu à XV ( Janvier 2012)</a:t>
            </a:r>
          </a:p>
          <a:p>
            <a:pPr lvl="2"/>
            <a:endParaRPr lang="fr-FR" sz="2000" smtClean="0"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- Validation des joueurs de devant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- 2 joueurs du groupe validés « jeune arbitre »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- renforcement endurance cardiovasculaire ( matchs plus long)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-apprentissage de la mêlée poussée en toute sécurité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Apprentissage nouveaux repères ( terrains plus grands, plus de joueurs )</a:t>
            </a:r>
          </a:p>
          <a:p>
            <a:pPr lvl="2"/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Apprentissage  nouveaux placements ( 2</a:t>
            </a:r>
            <a:r>
              <a:rPr lang="fr-FR" sz="2000" baseline="30000" smtClean="0">
                <a:latin typeface="Times New Roman" pitchFamily="18" charset="0"/>
                <a:cs typeface="Times New Roman" pitchFamily="18" charset="0"/>
              </a:rPr>
              <a:t>ème</a:t>
            </a:r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 rideau défensif)</a:t>
            </a:r>
          </a:p>
          <a:p>
            <a:endParaRPr lang="fr-FR" smtClean="0"/>
          </a:p>
        </p:txBody>
      </p:sp>
      <p:sp>
        <p:nvSpPr>
          <p:cNvPr id="4" name="Rectangle 3"/>
          <p:cNvSpPr/>
          <p:nvPr/>
        </p:nvSpPr>
        <p:spPr>
          <a:xfrm>
            <a:off x="-142908" y="3000372"/>
            <a:ext cx="9979656" cy="1323439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8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OBJECTF  ATTEINT</a:t>
            </a:r>
            <a:endParaRPr lang="fr-FR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latin typeface="Algerian" pitchFamily="82" charset="0"/>
              </a:rPr>
              <a:t>NOS OBJECTIFS de la saison</a:t>
            </a:r>
            <a:endParaRPr lang="fr-FR" smtClean="0"/>
          </a:p>
        </p:txBody>
      </p:sp>
      <p:sp>
        <p:nvSpPr>
          <p:cNvPr id="4813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400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fr-FR" smtClean="0">
                <a:latin typeface="Times New Roman" pitchFamily="18" charset="0"/>
                <a:cs typeface="Times New Roman" pitchFamily="18" charset="0"/>
              </a:rPr>
              <a:t>Finir dans les 4 premiers de notre poule</a:t>
            </a:r>
          </a:p>
          <a:p>
            <a:pPr lvl="1"/>
            <a:r>
              <a:rPr lang="fr-FR" sz="1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Nous sommes actuellement </a:t>
            </a:r>
            <a:r>
              <a:rPr lang="fr-FR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fr-FR" sz="1800" baseline="30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èmes</a:t>
            </a:r>
            <a:r>
              <a:rPr lang="fr-FR" sz="1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 avec 1 match en moins et 2 défaites contre les 2 premiers de la poule.</a:t>
            </a:r>
          </a:p>
          <a:p>
            <a:pPr>
              <a:buFont typeface="Arial" charset="0"/>
              <a:buNone/>
            </a:pPr>
            <a:endParaRPr lang="fr-FR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4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fr-FR" smtClean="0">
                <a:latin typeface="Times New Roman" pitchFamily="18" charset="0"/>
                <a:cs typeface="Times New Roman" pitchFamily="18" charset="0"/>
              </a:rPr>
              <a:t>) finir dans les 50% haut des tournois     	auxquels nous serons inscrits</a:t>
            </a:r>
          </a:p>
          <a:p>
            <a:endParaRPr lang="fr-FR" smtClean="0"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fr-FR" sz="20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Pas encore de tournois</a:t>
            </a:r>
          </a:p>
          <a:p>
            <a:endParaRPr lang="fr-FR" smtClean="0"/>
          </a:p>
        </p:txBody>
      </p:sp>
    </p:spTree>
  </p:cSld>
  <p:clrMapOvr>
    <a:masterClrMapping/>
  </p:clrMapOvr>
  <p:transition spd="med" advTm="1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037"/>
          </a:xfrm>
        </p:spPr>
        <p:txBody>
          <a:bodyPr/>
          <a:lstStyle/>
          <a:p>
            <a:endParaRPr lang="fr-FR" smtClean="0"/>
          </a:p>
        </p:txBody>
      </p:sp>
      <p:pic>
        <p:nvPicPr>
          <p:cNvPr id="49155" name="Espace réservé du contenu 3" descr="edr_blachon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15000">
    <p:dissolve/>
    <p:sndAc>
      <p:stSnd>
        <p:snd r:embed="rId2" name="Batterie Fanfare De La Garde Républicaine - Hymne National Grande-bretagne (Beezik remercie Danette).wav"/>
      </p:stSnd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Algerian" pitchFamily="82" charset="0"/>
              </a:rPr>
              <a:t>Thank you for quite my friends</a:t>
            </a:r>
            <a:endParaRPr lang="fr-FR" smtClean="0">
              <a:latin typeface="Algerian" pitchFamily="82" charset="0"/>
            </a:endParaRPr>
          </a:p>
        </p:txBody>
      </p:sp>
      <p:pic>
        <p:nvPicPr>
          <p:cNvPr id="50179" name="Espace réservé du contenu 3" descr="mark-nichols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8" y="1928813"/>
            <a:ext cx="3143250" cy="3286125"/>
          </a:xfrm>
        </p:spPr>
      </p:pic>
      <p:pic>
        <p:nvPicPr>
          <p:cNvPr id="50180" name="Image 4" descr="kev-garrawa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2000250"/>
            <a:ext cx="31432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1" name="ZoneTexte 4"/>
          <p:cNvSpPr txBox="1">
            <a:spLocks noChangeArrowheads="1"/>
          </p:cNvSpPr>
          <p:nvPr/>
        </p:nvSpPr>
        <p:spPr bwMode="auto">
          <a:xfrm>
            <a:off x="1000125" y="5572125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MARK</a:t>
            </a:r>
          </a:p>
        </p:txBody>
      </p:sp>
      <p:sp>
        <p:nvSpPr>
          <p:cNvPr id="50182" name="ZoneTexte 5"/>
          <p:cNvSpPr txBox="1">
            <a:spLocks noChangeArrowheads="1"/>
          </p:cNvSpPr>
          <p:nvPr/>
        </p:nvSpPr>
        <p:spPr bwMode="auto">
          <a:xfrm>
            <a:off x="6143625" y="5500688"/>
            <a:ext cx="1928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KEV</a:t>
            </a:r>
          </a:p>
        </p:txBody>
      </p:sp>
    </p:spTree>
  </p:cSld>
  <p:clrMapOvr>
    <a:masterClrMapping/>
  </p:clrMapOvr>
  <p:transition spd="med" advTm="20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Algerian" pitchFamily="82" charset="0"/>
              </a:rPr>
              <a:t>Thank you for quite my friends</a:t>
            </a:r>
            <a:endParaRPr lang="fr-FR" smtClean="0">
              <a:latin typeface="Algerian" pitchFamily="82" charset="0"/>
            </a:endParaRPr>
          </a:p>
        </p:txBody>
      </p:sp>
      <p:pic>
        <p:nvPicPr>
          <p:cNvPr id="51203" name="Espace réservé du contenu 3" descr="mark-nichols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8" y="1928813"/>
            <a:ext cx="3143250" cy="3286125"/>
          </a:xfrm>
        </p:spPr>
      </p:pic>
      <p:pic>
        <p:nvPicPr>
          <p:cNvPr id="51204" name="Image 4" descr="kev-garrawa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2000250"/>
            <a:ext cx="31432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ZoneTexte 4"/>
          <p:cNvSpPr txBox="1">
            <a:spLocks noChangeArrowheads="1"/>
          </p:cNvSpPr>
          <p:nvPr/>
        </p:nvSpPr>
        <p:spPr bwMode="auto">
          <a:xfrm>
            <a:off x="1000125" y="5572125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MARK</a:t>
            </a:r>
          </a:p>
        </p:txBody>
      </p:sp>
      <p:pic>
        <p:nvPicPr>
          <p:cNvPr id="7" name="Image 6" descr="imag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3071810"/>
            <a:ext cx="4000528" cy="2824176"/>
          </a:xfrm>
          <a:prstGeom prst="rect">
            <a:avLst/>
          </a:prstGeom>
          <a:scene3d>
            <a:camera prst="orthographicFront">
              <a:rot lat="0" lon="0" rev="1200000"/>
            </a:camera>
            <a:lightRig rig="threePt" dir="t"/>
          </a:scene3d>
        </p:spPr>
      </p:pic>
      <p:sp>
        <p:nvSpPr>
          <p:cNvPr id="51207" name="ZoneTexte 5"/>
          <p:cNvSpPr txBox="1">
            <a:spLocks noChangeArrowheads="1"/>
          </p:cNvSpPr>
          <p:nvPr/>
        </p:nvSpPr>
        <p:spPr bwMode="auto">
          <a:xfrm>
            <a:off x="6143625" y="5500688"/>
            <a:ext cx="1928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KEV</a:t>
            </a: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8987"/>
          </a:xfrm>
        </p:spPr>
        <p:txBody>
          <a:bodyPr/>
          <a:lstStyle/>
          <a:p>
            <a:r>
              <a:rPr lang="fr-FR" sz="16000" smtClean="0">
                <a:solidFill>
                  <a:srgbClr val="FF0000"/>
                </a:solidFill>
                <a:latin typeface="Algerian" pitchFamily="82" charset="0"/>
              </a:rPr>
              <a:t>THE END</a:t>
            </a:r>
          </a:p>
        </p:txBody>
      </p:sp>
      <p:sp>
        <p:nvSpPr>
          <p:cNvPr id="52227" name="Espace réservé du contenu 2"/>
          <p:cNvSpPr>
            <a:spLocks noGrp="1"/>
          </p:cNvSpPr>
          <p:nvPr>
            <p:ph idx="1"/>
          </p:nvPr>
        </p:nvSpPr>
        <p:spPr>
          <a:xfrm>
            <a:off x="457200" y="6072188"/>
            <a:ext cx="8229600" cy="53975"/>
          </a:xfrm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  <p:transition spd="med" advTm="3000">
    <p:dissolve/>
    <p:sndAc>
      <p:stSnd>
        <p:snd r:embed="rId2" name="explode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S Formation BF EJ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 Formation BF EJ</Template>
  <TotalTime>0</TotalTime>
  <Words>664</Words>
  <Application>Microsoft Office PowerPoint</Application>
  <PresentationFormat>Affichage à l'écran (4:3)</PresentationFormat>
  <Paragraphs>208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6" baseType="lpstr">
      <vt:lpstr>Arial</vt:lpstr>
      <vt:lpstr>Calibri</vt:lpstr>
      <vt:lpstr>Algerian</vt:lpstr>
      <vt:lpstr>Bernard MT Condensed</vt:lpstr>
      <vt:lpstr>Times New Roman</vt:lpstr>
      <vt:lpstr>PPS Formation BF EJ</vt:lpstr>
      <vt:lpstr>FORMATION BF EJ  </vt:lpstr>
      <vt:lpstr>FORMATION BF EJ  SAISON 2011/2012</vt:lpstr>
      <vt:lpstr>FORMATION BF EJ  SAISON 2011/2012</vt:lpstr>
      <vt:lpstr>RACA ECOLE DE RUGBY</vt:lpstr>
      <vt:lpstr>LE CLUB</vt:lpstr>
      <vt:lpstr>LE CLUB</vt:lpstr>
      <vt:lpstr>LE CLUB</vt:lpstr>
      <vt:lpstr>LE CLUB</vt:lpstr>
      <vt:lpstr>LE CLUB</vt:lpstr>
      <vt:lpstr>LE CLUB</vt:lpstr>
      <vt:lpstr>LE CLUB</vt:lpstr>
      <vt:lpstr>LE CLUB</vt:lpstr>
      <vt:lpstr>LE CLUB</vt:lpstr>
      <vt:lpstr>LE CLUB</vt:lpstr>
      <vt:lpstr>LE CLUB</vt:lpstr>
      <vt:lpstr>L’ECOLE DE RUGBY</vt:lpstr>
      <vt:lpstr>L’ECOLE DE RUGBY</vt:lpstr>
      <vt:lpstr>L’ECOLE DE RUGBY</vt:lpstr>
      <vt:lpstr>L’ECOLE DE RUGBY</vt:lpstr>
      <vt:lpstr>L’ECOLE DE RUGBY</vt:lpstr>
      <vt:lpstr>MOn GROUPE</vt:lpstr>
      <vt:lpstr>23 garçons     et 1 fille   Toutes appartenances sociales</vt:lpstr>
      <vt:lpstr>23 garçons     et 1 fille   Toutes appartenances sociales</vt:lpstr>
      <vt:lpstr>LES  U 15</vt:lpstr>
      <vt:lpstr>LES  U 15</vt:lpstr>
      <vt:lpstr>LES  U 14 </vt:lpstr>
      <vt:lpstr>LES  U 14 </vt:lpstr>
      <vt:lpstr>ENCADREMENT</vt:lpstr>
      <vt:lpstr>ENCADREMENT</vt:lpstr>
      <vt:lpstr>THE BIG BOSS</vt:lpstr>
      <vt:lpstr>ENCADREMENT</vt:lpstr>
      <vt:lpstr>LES EDUCATEURS</vt:lpstr>
      <vt:lpstr>LES CONSULTANTS DE LUXE</vt:lpstr>
      <vt:lpstr>ENTRAINEMENTS</vt:lpstr>
      <vt:lpstr>COMPETITIONS</vt:lpstr>
      <vt:lpstr>OPPOSITION  saison 2011/2012</vt:lpstr>
      <vt:lpstr>LES OBJECTIFS PEDAGOGIQUES</vt:lpstr>
      <vt:lpstr>NOS OBJECTIFS de la saison</vt:lpstr>
      <vt:lpstr>NOS OBJECTIFS de la saison</vt:lpstr>
      <vt:lpstr>11 joueurs de devant </vt:lpstr>
      <vt:lpstr>+</vt:lpstr>
      <vt:lpstr>2 joueurs - jeune arbitre -</vt:lpstr>
      <vt:lpstr>=</vt:lpstr>
      <vt:lpstr>AUTORISÉS   A   JOUER   A   XV  Depuis  janvier 2012</vt:lpstr>
      <vt:lpstr>NOS OBJECTIFS de la saison</vt:lpstr>
      <vt:lpstr>NOS OBJECTIFS de la saison</vt:lpstr>
      <vt:lpstr>Diapositive 47</vt:lpstr>
      <vt:lpstr>Thank you for quite my friends</vt:lpstr>
      <vt:lpstr>Thank you for quite my friends</vt:lpstr>
      <vt:lpstr>THE END</vt:lpstr>
    </vt:vector>
  </TitlesOfParts>
  <Company>internet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FORMATION BF EJ  </dc:title>
  <dc:creator>famille victor</dc:creator>
  <cp:lastModifiedBy>famille victor</cp:lastModifiedBy>
  <cp:revision>1</cp:revision>
  <dcterms:created xsi:type="dcterms:W3CDTF">2012-01-29T10:37:20Z</dcterms:created>
  <dcterms:modified xsi:type="dcterms:W3CDTF">2012-01-29T10:37:51Z</dcterms:modified>
</cp:coreProperties>
</file>