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71" r:id="rId8"/>
    <p:sldId id="272" r:id="rId9"/>
    <p:sldId id="281" r:id="rId10"/>
    <p:sldId id="28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5" r:id="rId28"/>
    <p:sldId id="283" r:id="rId29"/>
    <p:sldId id="286" r:id="rId30"/>
    <p:sldId id="284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5"/>
    <a:srgbClr val="FFFFFF"/>
    <a:srgbClr val="FFFFC9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7059" autoAdjust="0"/>
  </p:normalViewPr>
  <p:slideViewPr>
    <p:cSldViewPr>
      <p:cViewPr>
        <p:scale>
          <a:sx n="100" d="100"/>
          <a:sy n="100" d="100"/>
        </p:scale>
        <p:origin x="-1308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87EB-835D-4E67-8954-3CE0289B74B1}" type="datetimeFigureOut">
              <a:rPr lang="fi-FI" smtClean="0"/>
              <a:pPr/>
              <a:t>29.1.2012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CD20-D667-4C24-BC5A-6262EE72D2C0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87EB-835D-4E67-8954-3CE0289B74B1}" type="datetimeFigureOut">
              <a:rPr lang="fi-FI" smtClean="0"/>
              <a:pPr/>
              <a:t>29.1.2012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CD20-D667-4C24-BC5A-6262EE72D2C0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87EB-835D-4E67-8954-3CE0289B74B1}" type="datetimeFigureOut">
              <a:rPr lang="fi-FI" smtClean="0"/>
              <a:pPr/>
              <a:t>29.1.2012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CD20-D667-4C24-BC5A-6262EE72D2C0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87EB-835D-4E67-8954-3CE0289B74B1}" type="datetimeFigureOut">
              <a:rPr lang="fi-FI" smtClean="0"/>
              <a:pPr/>
              <a:t>29.1.2012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CD20-D667-4C24-BC5A-6262EE72D2C0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87EB-835D-4E67-8954-3CE0289B74B1}" type="datetimeFigureOut">
              <a:rPr lang="fi-FI" smtClean="0"/>
              <a:pPr/>
              <a:t>29.1.2012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CD20-D667-4C24-BC5A-6262EE72D2C0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87EB-835D-4E67-8954-3CE0289B74B1}" type="datetimeFigureOut">
              <a:rPr lang="fi-FI" smtClean="0"/>
              <a:pPr/>
              <a:t>29.1.2012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CD20-D667-4C24-BC5A-6262EE72D2C0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87EB-835D-4E67-8954-3CE0289B74B1}" type="datetimeFigureOut">
              <a:rPr lang="fi-FI" smtClean="0"/>
              <a:pPr/>
              <a:t>29.1.2012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CD20-D667-4C24-BC5A-6262EE72D2C0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87EB-835D-4E67-8954-3CE0289B74B1}" type="datetimeFigureOut">
              <a:rPr lang="fi-FI" smtClean="0"/>
              <a:pPr/>
              <a:t>29.1.2012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CD20-D667-4C24-BC5A-6262EE72D2C0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87EB-835D-4E67-8954-3CE0289B74B1}" type="datetimeFigureOut">
              <a:rPr lang="fi-FI" smtClean="0"/>
              <a:pPr/>
              <a:t>29.1.2012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CD20-D667-4C24-BC5A-6262EE72D2C0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87EB-835D-4E67-8954-3CE0289B74B1}" type="datetimeFigureOut">
              <a:rPr lang="fi-FI" smtClean="0"/>
              <a:pPr/>
              <a:t>29.1.2012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CD20-D667-4C24-BC5A-6262EE72D2C0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87EB-835D-4E67-8954-3CE0289B74B1}" type="datetimeFigureOut">
              <a:rPr lang="fi-FI" smtClean="0"/>
              <a:pPr/>
              <a:t>29.1.2012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CD20-D667-4C24-BC5A-6262EE72D2C0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687EB-835D-4E67-8954-3CE0289B74B1}" type="datetimeFigureOut">
              <a:rPr lang="fi-FI" smtClean="0"/>
              <a:pPr/>
              <a:t>29.1.2012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0CD20-D667-4C24-BC5A-6262EE72D2C0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kehys 4"/>
          <p:cNvSpPr txBox="1"/>
          <p:nvPr/>
        </p:nvSpPr>
        <p:spPr>
          <a:xfrm>
            <a:off x="0" y="119675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 château en Aragon de Lucio</a:t>
            </a:r>
            <a:endParaRPr lang="fi-FI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kstikehys 5"/>
          <p:cNvSpPr txBox="1"/>
          <p:nvPr/>
        </p:nvSpPr>
        <p:spPr>
          <a:xfrm>
            <a:off x="1763688" y="2708920"/>
            <a:ext cx="56886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Nous avons tous un endroit secret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un château en Espagne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un fourre-tout à </a:t>
            </a:r>
            <a:r>
              <a:rPr lang="fr-FR" sz="1200" dirty="0" smtClean="0">
                <a:solidFill>
                  <a:srgbClr val="FFFFE5"/>
                </a:solidFill>
              </a:rPr>
              <a:t>chimères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q</a:t>
            </a:r>
            <a:r>
              <a:rPr lang="fr-FR" sz="1200" dirty="0" smtClean="0">
                <a:solidFill>
                  <a:srgbClr val="FFFFE5"/>
                </a:solidFill>
              </a:rPr>
              <a:t>uelque part au fond de nous</a:t>
            </a:r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endParaRPr lang="fr-FR" sz="1200" dirty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Lucio, lui, son secret, c’est un château en Aragon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q</a:t>
            </a:r>
            <a:r>
              <a:rPr lang="fr-FR" sz="1200" dirty="0" smtClean="0">
                <a:solidFill>
                  <a:srgbClr val="FFFFE5"/>
                </a:solidFill>
              </a:rPr>
              <a:t>u’il </a:t>
            </a:r>
            <a:r>
              <a:rPr lang="fr-FR" sz="1200" dirty="0" smtClean="0">
                <a:solidFill>
                  <a:srgbClr val="FFFFE5"/>
                </a:solidFill>
              </a:rPr>
              <a:t>a bien voulu me montrer </a:t>
            </a:r>
            <a:r>
              <a:rPr lang="fr-FR" sz="1200" dirty="0" smtClean="0">
                <a:solidFill>
                  <a:srgbClr val="FFFFE5"/>
                </a:solidFill>
              </a:rPr>
              <a:t/>
            </a:r>
            <a:br>
              <a:rPr lang="fr-FR" sz="1200" dirty="0" smtClean="0">
                <a:solidFill>
                  <a:srgbClr val="FFFFE5"/>
                </a:solidFill>
              </a:rPr>
            </a:br>
            <a:r>
              <a:rPr lang="fr-FR" sz="1200" dirty="0" smtClean="0">
                <a:solidFill>
                  <a:srgbClr val="FFFFE5"/>
                </a:solidFill>
              </a:rPr>
              <a:t>(</a:t>
            </a:r>
            <a:r>
              <a:rPr lang="fr-FR" sz="1200" dirty="0" smtClean="0">
                <a:solidFill>
                  <a:srgbClr val="FFFFE5"/>
                </a:solidFill>
              </a:rPr>
              <a:t>à condition que je n’en parle à personne)</a:t>
            </a:r>
          </a:p>
          <a:p>
            <a:pPr algn="ctr"/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Nous partimes </a:t>
            </a:r>
            <a:r>
              <a:rPr lang="fr-FR" sz="1200" dirty="0" smtClean="0">
                <a:solidFill>
                  <a:srgbClr val="FFFFE5"/>
                </a:solidFill>
              </a:rPr>
              <a:t>donc un beau matin</a:t>
            </a:r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à</a:t>
            </a:r>
            <a:r>
              <a:rPr lang="fr-FR" sz="1200" dirty="0" smtClean="0">
                <a:solidFill>
                  <a:srgbClr val="FFFFE5"/>
                </a:solidFill>
              </a:rPr>
              <a:t> </a:t>
            </a:r>
            <a:r>
              <a:rPr lang="fr-FR" sz="1200" dirty="0" smtClean="0">
                <a:solidFill>
                  <a:srgbClr val="FFFFE5"/>
                </a:solidFill>
              </a:rPr>
              <a:t>la découverte du château de Lucio</a:t>
            </a:r>
            <a:r>
              <a:rPr lang="fr-FR" sz="1200" dirty="0" smtClean="0">
                <a:solidFill>
                  <a:srgbClr val="FFFFE5"/>
                </a:solidFill>
              </a:rPr>
              <a:t>.</a:t>
            </a:r>
          </a:p>
          <a:p>
            <a:pPr algn="ctr"/>
            <a:endParaRPr lang="fr-FR" sz="1200" dirty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Mais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encore faut-il que </a:t>
            </a:r>
            <a:r>
              <a:rPr lang="fr-FR" sz="1200" dirty="0" smtClean="0">
                <a:solidFill>
                  <a:srgbClr val="FFFFE5"/>
                </a:solidFill>
              </a:rPr>
              <a:t>la ville veuille bien nous ouvrir sa porte</a:t>
            </a:r>
            <a:r>
              <a:rPr lang="fr-FR" sz="1200" dirty="0" smtClean="0">
                <a:solidFill>
                  <a:srgbClr val="FFFFE5"/>
                </a:solidFill>
              </a:rPr>
              <a:t>.</a:t>
            </a:r>
          </a:p>
          <a:p>
            <a:pPr algn="ctr"/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endParaRPr lang="fr-FR" sz="1200" dirty="0" smtClean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7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9433048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2411760" y="2564904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Il fallait aller de l’avant</a:t>
            </a:r>
            <a:r>
              <a:rPr lang="fr-FR" sz="1200" dirty="0" smtClean="0">
                <a:solidFill>
                  <a:srgbClr val="FFFFE5"/>
                </a:solidFill>
              </a:rPr>
              <a:t>.</a:t>
            </a:r>
          </a:p>
          <a:p>
            <a:pPr algn="ctr"/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En </a:t>
            </a:r>
            <a:r>
              <a:rPr lang="fr-FR" sz="1200" dirty="0" smtClean="0">
                <a:solidFill>
                  <a:srgbClr val="FFFFE5"/>
                </a:solidFill>
              </a:rPr>
              <a:t>passant nous saluâmes bon-papa l’ex-Maréchal</a:t>
            </a:r>
            <a:br>
              <a:rPr lang="fr-FR" sz="1200" dirty="0" smtClean="0">
                <a:solidFill>
                  <a:srgbClr val="FFFFE5"/>
                </a:solidFill>
              </a:rPr>
            </a:br>
            <a:r>
              <a:rPr lang="fr-FR" sz="1200" dirty="0" smtClean="0">
                <a:solidFill>
                  <a:srgbClr val="FFFFE5"/>
                </a:solidFill>
              </a:rPr>
              <a:t>qui se rongea les os dans son château </a:t>
            </a:r>
            <a:br>
              <a:rPr lang="fr-FR" sz="1200" dirty="0" smtClean="0">
                <a:solidFill>
                  <a:srgbClr val="FFFFE5"/>
                </a:solidFill>
              </a:rPr>
            </a:br>
            <a:r>
              <a:rPr lang="fr-FR" sz="1200" dirty="0" smtClean="0">
                <a:solidFill>
                  <a:srgbClr val="FFFFE5"/>
                </a:solidFill>
              </a:rPr>
              <a:t>au Fort Portalet</a:t>
            </a:r>
            <a:endParaRPr lang="fr-FR" sz="1200" dirty="0" smtClean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7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2267744" y="2276872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Après de nombreuses recherches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 nous trouvâmes enfin la brèche </a:t>
            </a:r>
            <a:r>
              <a:rPr lang="fr-FR" sz="1200" dirty="0">
                <a:solidFill>
                  <a:srgbClr val="FFFFE5"/>
                </a:solidFill>
              </a:rPr>
              <a:t>q</a:t>
            </a:r>
            <a:r>
              <a:rPr lang="fr-FR" sz="1200" dirty="0" smtClean="0">
                <a:solidFill>
                  <a:srgbClr val="FFFFE5"/>
                </a:solidFill>
              </a:rPr>
              <a:t>ue notre grand-oncle Roland </a:t>
            </a:r>
            <a:br>
              <a:rPr lang="fr-FR" sz="1200" dirty="0" smtClean="0">
                <a:solidFill>
                  <a:srgbClr val="FFFFE5"/>
                </a:solidFill>
              </a:rPr>
            </a:br>
            <a:r>
              <a:rPr lang="fr-FR" sz="1200" dirty="0" smtClean="0">
                <a:solidFill>
                  <a:srgbClr val="FFFFE5"/>
                </a:solidFill>
              </a:rPr>
              <a:t>tailla de son épée dans le rocher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pour que nous puissions traverser les Pyrénées</a:t>
            </a: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7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1475656" y="2132856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Enfin ! Nous y </a:t>
            </a:r>
            <a:r>
              <a:rPr lang="fr-FR" sz="1200" dirty="0" smtClean="0">
                <a:solidFill>
                  <a:srgbClr val="FFFFE5"/>
                </a:solidFill>
              </a:rPr>
              <a:t>voilà en </a:t>
            </a:r>
            <a:r>
              <a:rPr lang="fr-FR" sz="1200" dirty="0" smtClean="0">
                <a:solidFill>
                  <a:srgbClr val="FFFFE5"/>
                </a:solidFill>
              </a:rPr>
              <a:t>Aragon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fonçant </a:t>
            </a:r>
            <a:r>
              <a:rPr lang="fr-FR" sz="1200" dirty="0" smtClean="0">
                <a:solidFill>
                  <a:srgbClr val="FFFFE5"/>
                </a:solidFill>
              </a:rPr>
              <a:t>sur </a:t>
            </a:r>
            <a:r>
              <a:rPr lang="fr-FR" sz="1200" dirty="0" smtClean="0">
                <a:solidFill>
                  <a:srgbClr val="FFFFE5"/>
                </a:solidFill>
              </a:rPr>
              <a:t>une </a:t>
            </a:r>
            <a:r>
              <a:rPr lang="fr-FR" sz="1200" dirty="0" smtClean="0">
                <a:solidFill>
                  <a:srgbClr val="FFFFE5"/>
                </a:solidFill>
              </a:rPr>
              <a:t>route </a:t>
            </a:r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droite </a:t>
            </a:r>
            <a:r>
              <a:rPr lang="fr-FR" sz="1200" dirty="0" smtClean="0">
                <a:solidFill>
                  <a:srgbClr val="FFFFE5"/>
                </a:solidFill>
              </a:rPr>
              <a:t>comme la Justice</a:t>
            </a:r>
            <a:endParaRPr lang="fi-FI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E</a:t>
            </a:r>
            <a:r>
              <a:rPr lang="fr-FR" sz="1200" dirty="0" smtClean="0">
                <a:solidFill>
                  <a:srgbClr val="FFFFE5"/>
                </a:solidFill>
              </a:rPr>
              <a:t>mmaillotée de ciel bleu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d</a:t>
            </a:r>
            <a:r>
              <a:rPr lang="fr-FR" sz="1200" dirty="0" smtClean="0">
                <a:solidFill>
                  <a:srgbClr val="FFFFE5"/>
                </a:solidFill>
              </a:rPr>
              <a:t>’oliviers </a:t>
            </a:r>
            <a:r>
              <a:rPr lang="fr-FR" sz="1200" dirty="0" smtClean="0">
                <a:solidFill>
                  <a:srgbClr val="FFFFE5"/>
                </a:solidFill>
              </a:rPr>
              <a:t>sauvages </a:t>
            </a:r>
            <a:r>
              <a:rPr lang="fr-FR" sz="1200" dirty="0" smtClean="0">
                <a:solidFill>
                  <a:srgbClr val="FFFFE5"/>
                </a:solidFill>
              </a:rPr>
              <a:t>et d’amandiers</a:t>
            </a:r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 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7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2483768" y="2492896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Pour fêter notre passage </a:t>
            </a:r>
            <a:br>
              <a:rPr lang="fr-FR" sz="1200" dirty="0" smtClean="0">
                <a:solidFill>
                  <a:srgbClr val="FFFFE5"/>
                </a:solidFill>
              </a:rPr>
            </a:br>
            <a:r>
              <a:rPr lang="fr-FR" sz="1200" dirty="0" smtClean="0">
                <a:solidFill>
                  <a:srgbClr val="FFFFE5"/>
                </a:solidFill>
              </a:rPr>
              <a:t>le soleil joua une toccata de Bach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tambourinant </a:t>
            </a:r>
            <a:r>
              <a:rPr lang="fr-FR" sz="1200" dirty="0" smtClean="0">
                <a:solidFill>
                  <a:srgbClr val="FFFFE5"/>
                </a:solidFill>
              </a:rPr>
              <a:t>ses doigts d’or </a:t>
            </a:r>
            <a:br>
              <a:rPr lang="fr-FR" sz="1200" dirty="0" smtClean="0">
                <a:solidFill>
                  <a:srgbClr val="FFFFE5"/>
                </a:solidFill>
              </a:rPr>
            </a:br>
            <a:r>
              <a:rPr lang="fr-FR" sz="1200" dirty="0" smtClean="0">
                <a:solidFill>
                  <a:srgbClr val="FFFFE5"/>
                </a:solidFill>
              </a:rPr>
              <a:t>sur les grandes orgues de Los Mallos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7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2483768" y="2348880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Bon maintenant les affaires sérieuses commencent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au boulot.</a:t>
            </a:r>
          </a:p>
          <a:p>
            <a:pPr algn="ctr"/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Il faut trouver ce château !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7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2195736" y="2492896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Mais putain il est où ce château ?</a:t>
            </a: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8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0" y="23488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Non pas </a:t>
            </a:r>
            <a:r>
              <a:rPr lang="fr-FR" sz="1200" dirty="0" smtClean="0">
                <a:solidFill>
                  <a:srgbClr val="FFFFE5"/>
                </a:solidFill>
              </a:rPr>
              <a:t>celui-là</a:t>
            </a:r>
            <a:r>
              <a:rPr lang="fr-FR" sz="1200" dirty="0" smtClean="0">
                <a:solidFill>
                  <a:srgbClr val="FFFFE5"/>
                </a:solidFill>
              </a:rPr>
              <a:t> </a:t>
            </a:r>
            <a:r>
              <a:rPr lang="fr-FR" sz="1200" dirty="0" smtClean="0">
                <a:solidFill>
                  <a:srgbClr val="FFFFE5"/>
                </a:solidFill>
              </a:rPr>
              <a:t>quand même !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Trop grand  </a:t>
            </a:r>
            <a:r>
              <a:rPr lang="fr-FR" sz="1200" dirty="0" smtClean="0">
                <a:solidFill>
                  <a:srgbClr val="FFFFE5"/>
                </a:solidFill>
              </a:rPr>
              <a:t>jardin </a:t>
            </a:r>
            <a:r>
              <a:rPr lang="fr-FR" sz="1200" dirty="0" smtClean="0">
                <a:solidFill>
                  <a:srgbClr val="FFFFE5"/>
                </a:solidFill>
              </a:rPr>
              <a:t>pour Joelle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8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3275856" y="2708920"/>
            <a:ext cx="2284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FFE5"/>
                </a:solidFill>
              </a:rPr>
              <a:t>Ni celui-là. Trop petit pour la MEB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7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0" y="213285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En </a:t>
            </a:r>
            <a:r>
              <a:rPr lang="fr-FR" sz="1200" dirty="0" smtClean="0">
                <a:solidFill>
                  <a:srgbClr val="FFFFE5"/>
                </a:solidFill>
              </a:rPr>
              <a:t>cheminnous </a:t>
            </a:r>
            <a:r>
              <a:rPr lang="fr-FR" sz="1200" dirty="0" smtClean="0">
                <a:solidFill>
                  <a:srgbClr val="FFFFE5"/>
                </a:solidFill>
              </a:rPr>
              <a:t>rencontrâmes </a:t>
            </a:r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un </a:t>
            </a:r>
            <a:r>
              <a:rPr lang="fr-FR" sz="1200" dirty="0" smtClean="0">
                <a:solidFill>
                  <a:srgbClr val="FFFFE5"/>
                </a:solidFill>
              </a:rPr>
              <a:t>groupe de </a:t>
            </a:r>
            <a:r>
              <a:rPr lang="fr-FR" sz="1200" dirty="0" smtClean="0">
                <a:solidFill>
                  <a:srgbClr val="FFFFE5"/>
                </a:solidFill>
              </a:rPr>
              <a:t>pèlerins</a:t>
            </a:r>
            <a:r>
              <a:rPr lang="fr-FR" sz="1200" dirty="0" smtClean="0">
                <a:solidFill>
                  <a:srgbClr val="FFFFE5"/>
                </a:solidFill>
              </a:rPr>
              <a:t> </a:t>
            </a:r>
            <a:r>
              <a:rPr lang="fr-FR" sz="1200" dirty="0" smtClean="0">
                <a:solidFill>
                  <a:srgbClr val="FFFFE5"/>
                </a:solidFill>
              </a:rPr>
              <a:t>revenant de </a:t>
            </a:r>
            <a:r>
              <a:rPr lang="fr-FR" sz="1200" dirty="0" smtClean="0">
                <a:solidFill>
                  <a:srgbClr val="FFFFE5"/>
                </a:solidFill>
              </a:rPr>
              <a:t>Jérusalem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l’âme lourde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e</a:t>
            </a:r>
            <a:r>
              <a:rPr lang="fr-FR" sz="1200" dirty="0" smtClean="0">
                <a:solidFill>
                  <a:srgbClr val="FFFFE5"/>
                </a:solidFill>
              </a:rPr>
              <a:t>t le pas lent</a:t>
            </a:r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suivis de </a:t>
            </a:r>
            <a:r>
              <a:rPr lang="fr-FR" sz="1200" dirty="0" smtClean="0">
                <a:solidFill>
                  <a:srgbClr val="FFFFE5"/>
                </a:solidFill>
              </a:rPr>
              <a:t>Sancho et Don </a:t>
            </a:r>
            <a:r>
              <a:rPr lang="fr-FR" sz="1200" dirty="0" smtClean="0">
                <a:solidFill>
                  <a:srgbClr val="FFFFE5"/>
                </a:solidFill>
              </a:rPr>
              <a:t>Quichotte </a:t>
            </a:r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q</a:t>
            </a:r>
            <a:r>
              <a:rPr lang="fr-FR" sz="1200" dirty="0" smtClean="0">
                <a:solidFill>
                  <a:srgbClr val="FFFFE5"/>
                </a:solidFill>
              </a:rPr>
              <a:t>ui leur demandait la route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2267744" y="2996952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…</a:t>
            </a:r>
            <a:r>
              <a:rPr lang="fr-FR" sz="1200" dirty="0" smtClean="0">
                <a:solidFill>
                  <a:srgbClr val="FFFFE5"/>
                </a:solidFill>
              </a:rPr>
              <a:t>et suivis d’une famille de </a:t>
            </a:r>
            <a:r>
              <a:rPr lang="fr-FR" sz="1200" dirty="0" smtClean="0">
                <a:solidFill>
                  <a:srgbClr val="FFFFE5"/>
                </a:solidFill>
              </a:rPr>
              <a:t>vautours au col blanc 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1835696" y="2636912"/>
            <a:ext cx="525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Sortis de la ville</a:t>
            </a:r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Il nous fallut trouver la direction de l’Aragon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ce qui n’est pas évident 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à</a:t>
            </a:r>
            <a:r>
              <a:rPr lang="fr-FR" sz="1200" dirty="0" smtClean="0">
                <a:solidFill>
                  <a:srgbClr val="FFFFE5"/>
                </a:solidFill>
              </a:rPr>
              <a:t>  l’œil nu dans le brouillard  </a:t>
            </a:r>
          </a:p>
          <a:p>
            <a:pPr algn="ctr"/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Nous dûmes monter dans une colombière </a:t>
            </a:r>
            <a:r>
              <a:rPr lang="fr-FR" sz="1200" dirty="0" smtClean="0">
                <a:solidFill>
                  <a:srgbClr val="FFFFE5"/>
                </a:solidFill>
              </a:rPr>
              <a:t/>
            </a:r>
            <a:br>
              <a:rPr lang="fr-FR" sz="1200" dirty="0" smtClean="0">
                <a:solidFill>
                  <a:srgbClr val="FFFFE5"/>
                </a:solidFill>
              </a:rPr>
            </a:br>
            <a:r>
              <a:rPr lang="fr-FR" sz="1200" dirty="0" smtClean="0">
                <a:solidFill>
                  <a:srgbClr val="FFFFE5"/>
                </a:solidFill>
              </a:rPr>
              <a:t>pour dissoudre la brume 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814 bis kop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0" y="278092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Nous traversâmes le jour et la nuit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8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0" y="249289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Nous traversâmes déserts et rios </a:t>
            </a:r>
            <a:r>
              <a:rPr lang="fr-FR" sz="1200" dirty="0" smtClean="0">
                <a:solidFill>
                  <a:srgbClr val="FFFFE5"/>
                </a:solidFill>
              </a:rPr>
              <a:t>assoiffés</a:t>
            </a:r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t</a:t>
            </a:r>
            <a:r>
              <a:rPr lang="fr-FR" sz="1200" dirty="0" smtClean="0">
                <a:solidFill>
                  <a:srgbClr val="FFFFE5"/>
                </a:solidFill>
              </a:rPr>
              <a:t>els </a:t>
            </a:r>
            <a:r>
              <a:rPr lang="fr-FR" sz="1200" dirty="0" smtClean="0">
                <a:solidFill>
                  <a:srgbClr val="FFFFE5"/>
                </a:solidFill>
              </a:rPr>
              <a:t>Clint Eastwood et Lee Van Cleef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kehys 2"/>
          <p:cNvSpPr txBox="1"/>
          <p:nvPr/>
        </p:nvSpPr>
        <p:spPr>
          <a:xfrm>
            <a:off x="0" y="2636912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Nous traversâmes des </a:t>
            </a:r>
            <a:r>
              <a:rPr lang="fr-FR" sz="1200" dirty="0" smtClean="0">
                <a:solidFill>
                  <a:srgbClr val="FFFFE5"/>
                </a:solidFill>
              </a:rPr>
              <a:t>canyons…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8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0" y="256490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…l</a:t>
            </a:r>
            <a:r>
              <a:rPr lang="fr-FR" sz="1200" dirty="0" smtClean="0">
                <a:solidFill>
                  <a:srgbClr val="FFFFE5"/>
                </a:solidFill>
              </a:rPr>
              <a:t>’échine </a:t>
            </a:r>
            <a:r>
              <a:rPr lang="fr-FR" sz="1200" dirty="0" smtClean="0">
                <a:solidFill>
                  <a:srgbClr val="FFFFE5"/>
                </a:solidFill>
              </a:rPr>
              <a:t>d’un brontosaure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8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0" y="23488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Curieuse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l</a:t>
            </a:r>
            <a:r>
              <a:rPr lang="fr-FR" sz="1200" dirty="0" smtClean="0">
                <a:solidFill>
                  <a:srgbClr val="FFFFE5"/>
                </a:solidFill>
              </a:rPr>
              <a:t>a </a:t>
            </a:r>
            <a:r>
              <a:rPr lang="fr-FR" sz="1200" dirty="0" smtClean="0">
                <a:solidFill>
                  <a:srgbClr val="FFFFE5"/>
                </a:solidFill>
              </a:rPr>
              <a:t>marée-chaussée locale vérifia nos papiers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8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0" y="22768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Mais putain il est où mon château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répétait Lucio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8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kehys 2"/>
          <p:cNvSpPr txBox="1"/>
          <p:nvPr/>
        </p:nvSpPr>
        <p:spPr>
          <a:xfrm>
            <a:off x="0" y="2204864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Ah enfin </a:t>
            </a:r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Enfin le voilà</a:t>
            </a:r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400" b="1" dirty="0" smtClean="0">
                <a:solidFill>
                  <a:srgbClr val="FFFFE5"/>
                </a:solidFill>
              </a:rPr>
              <a:t>MON CHÂTEAU !</a:t>
            </a:r>
            <a:endParaRPr lang="fi-FI" sz="1400" b="1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8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1619672" y="2276872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Bon là je mettrai la piscine</a:t>
            </a:r>
          </a:p>
          <a:p>
            <a:pPr algn="ctr"/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Et là, le casino 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8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2483768" y="2420888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Ici je logerai les potos de la MEB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8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1691680" y="256490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D’ailleurs tu </a:t>
            </a:r>
            <a:r>
              <a:rPr lang="fr-FR" sz="1200" dirty="0" smtClean="0">
                <a:solidFill>
                  <a:srgbClr val="FFFFE5"/>
                </a:solidFill>
              </a:rPr>
              <a:t>vois, </a:t>
            </a:r>
            <a:r>
              <a:rPr lang="fr-FR" sz="1200" dirty="0" smtClean="0">
                <a:solidFill>
                  <a:srgbClr val="FFFFE5"/>
                </a:solidFill>
              </a:rPr>
              <a:t>me </a:t>
            </a:r>
            <a:r>
              <a:rPr lang="fr-FR" sz="1200" dirty="0" smtClean="0">
                <a:solidFill>
                  <a:srgbClr val="FFFFE5"/>
                </a:solidFill>
              </a:rPr>
              <a:t>dit Lucio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les voisins se font déjà une fête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d</a:t>
            </a:r>
            <a:r>
              <a:rPr lang="fr-FR" sz="1200" dirty="0" smtClean="0">
                <a:solidFill>
                  <a:srgbClr val="FFFFE5"/>
                </a:solidFill>
              </a:rPr>
              <a:t>e </a:t>
            </a:r>
            <a:r>
              <a:rPr lang="fr-FR" sz="1200" dirty="0" smtClean="0">
                <a:solidFill>
                  <a:srgbClr val="FFFFE5"/>
                </a:solidFill>
              </a:rPr>
              <a:t>nous </a:t>
            </a:r>
            <a:r>
              <a:rPr lang="fr-FR" sz="1200" dirty="0" smtClean="0">
                <a:solidFill>
                  <a:srgbClr val="FFFFE5"/>
                </a:solidFill>
              </a:rPr>
              <a:t>acceuillir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0" y="249289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Une fois la d</a:t>
            </a:r>
            <a:r>
              <a:rPr lang="fr-FR" sz="1200" dirty="0" smtClean="0">
                <a:solidFill>
                  <a:srgbClr val="FFFFE5"/>
                </a:solidFill>
              </a:rPr>
              <a:t>irection </a:t>
            </a:r>
            <a:r>
              <a:rPr lang="fr-FR" sz="1200" dirty="0" smtClean="0">
                <a:solidFill>
                  <a:srgbClr val="FFFFE5"/>
                </a:solidFill>
              </a:rPr>
              <a:t>trouvée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nous </a:t>
            </a:r>
            <a:r>
              <a:rPr lang="fr-FR" sz="1200" dirty="0" smtClean="0">
                <a:solidFill>
                  <a:srgbClr val="FFFFE5"/>
                </a:solidFill>
              </a:rPr>
              <a:t>prîmes notre </a:t>
            </a:r>
            <a:r>
              <a:rPr lang="fr-FR" sz="1200" dirty="0" smtClean="0">
                <a:solidFill>
                  <a:srgbClr val="FFFFE5"/>
                </a:solidFill>
              </a:rPr>
              <a:t>quad</a:t>
            </a:r>
          </a:p>
          <a:p>
            <a:pPr algn="ctr"/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et en </a:t>
            </a:r>
            <a:r>
              <a:rPr lang="fr-FR" sz="1200" dirty="0" smtClean="0">
                <a:solidFill>
                  <a:srgbClr val="FFFFE5"/>
                </a:solidFill>
              </a:rPr>
              <a:t>route pour l’aventure !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8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2699792" y="620688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Rien n’a de fin </a:t>
            </a:r>
            <a:r>
              <a:rPr lang="fr-FR" sz="1200" dirty="0" smtClean="0">
                <a:solidFill>
                  <a:srgbClr val="FFFFE5"/>
                </a:solidFill>
              </a:rPr>
              <a:t>hormis l’éternité.</a:t>
            </a:r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Aucun souci. 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Le château de Lucio est fait </a:t>
            </a:r>
            <a:r>
              <a:rPr lang="fr-FR" sz="1200" dirty="0" smtClean="0">
                <a:solidFill>
                  <a:srgbClr val="FFFFE5"/>
                </a:solidFill>
              </a:rPr>
              <a:t>pour lui résister.</a:t>
            </a:r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Et bientôt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Nous le baptiserons comme Henri IV </a:t>
            </a:r>
            <a:br>
              <a:rPr lang="fr-FR" sz="1200" dirty="0" smtClean="0">
                <a:solidFill>
                  <a:srgbClr val="FFFFE5"/>
                </a:solidFill>
              </a:rPr>
            </a:br>
            <a:r>
              <a:rPr lang="fr-FR" sz="1200" dirty="0" smtClean="0">
                <a:solidFill>
                  <a:srgbClr val="FFFFE5"/>
                </a:solidFill>
              </a:rPr>
              <a:t>au Jurançon !</a:t>
            </a:r>
            <a:endParaRPr lang="fi-FI" sz="1200" dirty="0">
              <a:solidFill>
                <a:srgbClr val="FFFFE5"/>
              </a:solidFill>
            </a:endParaRPr>
          </a:p>
        </p:txBody>
      </p:sp>
      <p:pic>
        <p:nvPicPr>
          <p:cNvPr id="4" name="Kuva 3" descr="juranc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492896"/>
            <a:ext cx="5256584" cy="3911876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2483768" y="2348880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Le vent </a:t>
            </a:r>
            <a:r>
              <a:rPr lang="fr-FR" sz="1200" dirty="0" smtClean="0">
                <a:solidFill>
                  <a:srgbClr val="FFFFE5"/>
                </a:solidFill>
              </a:rPr>
              <a:t>nous sifflait </a:t>
            </a:r>
            <a:r>
              <a:rPr lang="fr-FR" sz="1200" dirty="0" smtClean="0">
                <a:solidFill>
                  <a:srgbClr val="FFFFE5"/>
                </a:solidFill>
              </a:rPr>
              <a:t>aux </a:t>
            </a:r>
            <a:r>
              <a:rPr lang="fr-FR" sz="1200" dirty="0" smtClean="0">
                <a:solidFill>
                  <a:srgbClr val="FFFFE5"/>
                </a:solidFill>
              </a:rPr>
              <a:t>oreilles</a:t>
            </a:r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la route brûlait sous nos </a:t>
            </a:r>
            <a:r>
              <a:rPr lang="fr-FR" sz="1200" dirty="0" smtClean="0">
                <a:solidFill>
                  <a:srgbClr val="FFFFE5"/>
                </a:solidFill>
              </a:rPr>
              <a:t>pieds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l</a:t>
            </a:r>
            <a:r>
              <a:rPr lang="fr-FR" sz="1200" dirty="0" smtClean="0">
                <a:solidFill>
                  <a:srgbClr val="FFFFE5"/>
                </a:solidFill>
              </a:rPr>
              <a:t>e </a:t>
            </a:r>
            <a:r>
              <a:rPr lang="fr-FR" sz="1200" dirty="0" smtClean="0">
                <a:solidFill>
                  <a:srgbClr val="FFFFE5"/>
                </a:solidFill>
              </a:rPr>
              <a:t>temps pressait</a:t>
            </a:r>
          </a:p>
          <a:p>
            <a:pPr algn="ctr"/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pas </a:t>
            </a:r>
            <a:r>
              <a:rPr lang="fr-FR" sz="1200" dirty="0" smtClean="0">
                <a:solidFill>
                  <a:srgbClr val="FFFFE5"/>
                </a:solidFill>
              </a:rPr>
              <a:t>le temps de  </a:t>
            </a:r>
            <a:r>
              <a:rPr lang="fr-FR" sz="1200" dirty="0" smtClean="0">
                <a:solidFill>
                  <a:srgbClr val="FFFFE5"/>
                </a:solidFill>
              </a:rPr>
              <a:t>s’arrêter </a:t>
            </a:r>
            <a:endParaRPr lang="fr-FR" sz="1200" dirty="0" smtClean="0">
              <a:solidFill>
                <a:srgbClr val="FFFFE5"/>
              </a:solidFill>
            </a:endParaRP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devant </a:t>
            </a:r>
            <a:r>
              <a:rPr lang="fr-FR" sz="1200" dirty="0" smtClean="0">
                <a:solidFill>
                  <a:srgbClr val="FFFFE5"/>
                </a:solidFill>
              </a:rPr>
              <a:t>la poésie des galets sur un </a:t>
            </a:r>
            <a:r>
              <a:rPr lang="fr-FR" sz="1200" dirty="0" smtClean="0">
                <a:solidFill>
                  <a:srgbClr val="FFFFE5"/>
                </a:solidFill>
              </a:rPr>
              <a:t>mur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0" y="22048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…ni d’écouter </a:t>
            </a:r>
            <a:r>
              <a:rPr lang="fr-FR" sz="1200" dirty="0" smtClean="0">
                <a:solidFill>
                  <a:srgbClr val="FFFFE5"/>
                </a:solidFill>
              </a:rPr>
              <a:t>l’eau  converser</a:t>
            </a:r>
          </a:p>
          <a:p>
            <a:pPr algn="ctr"/>
            <a:r>
              <a:rPr lang="fr-FR" sz="1200" dirty="0" smtClean="0">
                <a:solidFill>
                  <a:srgbClr val="FFFFE5"/>
                </a:solidFill>
              </a:rPr>
              <a:t>avec </a:t>
            </a:r>
            <a:r>
              <a:rPr lang="fr-FR" sz="1200" dirty="0" smtClean="0">
                <a:solidFill>
                  <a:srgbClr val="FFFFE5"/>
                </a:solidFill>
              </a:rPr>
              <a:t>les pierres du torrent</a:t>
            </a:r>
            <a:endParaRPr lang="fi-FI" sz="1200" dirty="0">
              <a:solidFill>
                <a:srgbClr val="FFFFE5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376</Words>
  <Application>Microsoft Office PowerPoint</Application>
  <PresentationFormat>Näytössä katseltava diaesitys (4:3)</PresentationFormat>
  <Paragraphs>89</Paragraphs>
  <Slides>51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51</vt:i4>
      </vt:variant>
    </vt:vector>
  </HeadingPairs>
  <TitlesOfParts>
    <vt:vector size="52" baseType="lpstr">
      <vt:lpstr>Office-teema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Dia 43</vt:lpstr>
      <vt:lpstr>Dia 44</vt:lpstr>
      <vt:lpstr>Dia 45</vt:lpstr>
      <vt:lpstr>Dia 46</vt:lpstr>
      <vt:lpstr>Dia 47</vt:lpstr>
      <vt:lpstr>Dia 48</vt:lpstr>
      <vt:lpstr>Dia 49</vt:lpstr>
      <vt:lpstr>Dia 50</vt:lpstr>
      <vt:lpstr>Dia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Bernard</dc:creator>
  <cp:lastModifiedBy>Bernard</cp:lastModifiedBy>
  <cp:revision>67</cp:revision>
  <dcterms:created xsi:type="dcterms:W3CDTF">2012-01-27T21:33:14Z</dcterms:created>
  <dcterms:modified xsi:type="dcterms:W3CDTF">2012-01-29T12:19:14Z</dcterms:modified>
</cp:coreProperties>
</file>