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62" r:id="rId7"/>
    <p:sldId id="263" r:id="rId8"/>
    <p:sldId id="264" r:id="rId9"/>
    <p:sldId id="266" r:id="rId1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480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08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51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83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24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1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95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293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444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59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677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A1326-6791-4DE3-9EEF-D54A50303DBF}" type="datetimeFigureOut">
              <a:rPr lang="fr-FR" smtClean="0"/>
              <a:t>27/01/2012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C862A-4DB6-4829-91EA-14CFDD82ED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56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g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12" Type="http://schemas.openxmlformats.org/officeDocument/2006/relationships/image" Target="../media/image19.jpeg"/><Relationship Id="rId17" Type="http://schemas.openxmlformats.org/officeDocument/2006/relationships/image" Target="../media/image24.jpg"/><Relationship Id="rId2" Type="http://schemas.openxmlformats.org/officeDocument/2006/relationships/audio" Target="../media/audio2.wav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8.jpeg"/><Relationship Id="rId5" Type="http://schemas.openxmlformats.org/officeDocument/2006/relationships/image" Target="../media/image12.gif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gif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g"/><Relationship Id="rId2" Type="http://schemas.openxmlformats.org/officeDocument/2006/relationships/image" Target="../media/image12.gif"/><Relationship Id="rId16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g"/><Relationship Id="rId3" Type="http://schemas.openxmlformats.org/officeDocument/2006/relationships/image" Target="../media/image10.gif"/><Relationship Id="rId7" Type="http://schemas.openxmlformats.org/officeDocument/2006/relationships/image" Target="../media/image44.jpeg"/><Relationship Id="rId12" Type="http://schemas.openxmlformats.org/officeDocument/2006/relationships/image" Target="../media/image4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73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12" Type="http://schemas.openxmlformats.org/officeDocument/2006/relationships/image" Target="../media/image7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Relationship Id="rId14" Type="http://schemas.openxmlformats.org/officeDocument/2006/relationships/image" Target="../media/image7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06318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236138" y="2931790"/>
            <a:ext cx="8712968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</a:t>
            </a:r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2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31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76">
        <p14:vortex dir="r"/>
        <p:sndAc>
          <p:stSnd loop="1">
            <p:snd r:embed="rId2" name="Manolo Sanlucar - Duelo de guitarras.wav"/>
          </p:stSnd>
        </p:sndAc>
      </p:transition>
    </mc:Choice>
    <mc:Fallback>
      <p:transition spd="slow" advTm="11376">
        <p:fade/>
        <p:sndAc>
          <p:stSnd loop="1">
            <p:snd r:embed="rId2" name="Manolo Sanlucar - Duelo de guitar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539552" y="627534"/>
            <a:ext cx="2448272" cy="2448272"/>
          </a:xfrm>
          <a:prstGeom prst="flowChartConnector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Connecteur 2"/>
          <p:cNvSpPr/>
          <p:nvPr/>
        </p:nvSpPr>
        <p:spPr>
          <a:xfrm>
            <a:off x="3059832" y="123478"/>
            <a:ext cx="2448272" cy="244827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Connecteur 3"/>
          <p:cNvSpPr/>
          <p:nvPr/>
        </p:nvSpPr>
        <p:spPr>
          <a:xfrm>
            <a:off x="5508104" y="1275606"/>
            <a:ext cx="2448272" cy="244827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9862"/>
            <a:ext cx="1874520" cy="9982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753" y="2931790"/>
            <a:ext cx="1874520" cy="99822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772163"/>
            <a:ext cx="1874520" cy="9982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383772"/>
            <a:ext cx="594360" cy="38862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420" y="4158689"/>
            <a:ext cx="594360" cy="38862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47309"/>
            <a:ext cx="594360" cy="38862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504306"/>
            <a:ext cx="1143000" cy="1143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876" y="3930010"/>
            <a:ext cx="1143000" cy="1143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16" y="3240772"/>
            <a:ext cx="1143000" cy="1143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80" y="3483953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5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9775">
        <p14:glitter pattern="hexagon"/>
      </p:transition>
    </mc:Choice>
    <mc:Fallback>
      <p:transition spd="slow" advTm="109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5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411510"/>
            <a:ext cx="8568952" cy="120032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Présentation de nos amis Tangérois, résidant en France et Belgique</a:t>
            </a:r>
            <a:endParaRPr lang="fr-FR" sz="36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  <p:sp>
        <p:nvSpPr>
          <p:cNvPr id="6" name="Organigramme : Stockage à accès séquentiel 5"/>
          <p:cNvSpPr/>
          <p:nvPr/>
        </p:nvSpPr>
        <p:spPr>
          <a:xfrm>
            <a:off x="2915816" y="1923678"/>
            <a:ext cx="3456384" cy="3096344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69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1127">
        <p14:flip dir="r"/>
      </p:transition>
    </mc:Choice>
    <mc:Fallback>
      <p:transition spd="slow" advTm="311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Stockage à accès séquentiel 1"/>
          <p:cNvSpPr/>
          <p:nvPr/>
        </p:nvSpPr>
        <p:spPr>
          <a:xfrm>
            <a:off x="147457" y="1347614"/>
            <a:ext cx="1080120" cy="1080120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Stockage à accès séquentiel 2"/>
          <p:cNvSpPr/>
          <p:nvPr/>
        </p:nvSpPr>
        <p:spPr>
          <a:xfrm>
            <a:off x="1475656" y="1923678"/>
            <a:ext cx="1512168" cy="1440159"/>
          </a:xfrm>
          <a:prstGeom prst="flowChartMagneticTap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Stockage à accès séquentiel 3"/>
          <p:cNvSpPr/>
          <p:nvPr/>
        </p:nvSpPr>
        <p:spPr>
          <a:xfrm>
            <a:off x="147457" y="123478"/>
            <a:ext cx="1080120" cy="1080120"/>
          </a:xfrm>
          <a:prstGeom prst="flowChartMagneticTap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147457" y="2643758"/>
            <a:ext cx="1080120" cy="1080120"/>
          </a:xfrm>
          <a:prstGeom prst="flowChartMagneticTap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Stockage à accès séquentiel 5"/>
          <p:cNvSpPr/>
          <p:nvPr/>
        </p:nvSpPr>
        <p:spPr>
          <a:xfrm>
            <a:off x="147457" y="3939902"/>
            <a:ext cx="1080120" cy="1080120"/>
          </a:xfrm>
          <a:prstGeom prst="flowChartMagneticTap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699542"/>
            <a:ext cx="5297400" cy="39730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699542"/>
            <a:ext cx="5264088" cy="39730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06" y="685942"/>
            <a:ext cx="5333268" cy="398664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06" y="685943"/>
            <a:ext cx="5333268" cy="39866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07" y="679502"/>
            <a:ext cx="5389156" cy="399309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699655"/>
            <a:ext cx="5402267" cy="39710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615" y="685941"/>
            <a:ext cx="5409548" cy="398472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463" y="692608"/>
            <a:ext cx="5380699" cy="403862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463" y="699655"/>
            <a:ext cx="5393030" cy="403157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615" y="704297"/>
            <a:ext cx="5458135" cy="40269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615" y="679502"/>
            <a:ext cx="5421878" cy="409048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7051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687">
        <p14:gallery dir="l"/>
        <p:sndAc>
          <p:stSnd>
            <p:snd r:embed="rId2" name="Yves Montand   Sus le Ciel De Paris.wav"/>
          </p:stSnd>
        </p:sndAc>
      </p:transition>
    </mc:Choice>
    <mc:Fallback>
      <p:transition spd="slow" advTm="82687">
        <p:fade/>
        <p:sndAc>
          <p:stSnd>
            <p:snd r:embed="rId2" name="Yves Montand   Sus le Ciel De Pa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8000"/>
                            </p:stCondLst>
                            <p:childTnLst>
                              <p:par>
                                <p:cTn id="61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000"/>
                            </p:stCondLst>
                            <p:childTnLst>
                              <p:par>
                                <p:cTn id="68" presetID="22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0"/>
                            </p:stCondLst>
                            <p:childTnLst>
                              <p:par>
                                <p:cTn id="75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6000"/>
                            </p:stCondLst>
                            <p:childTnLst>
                              <p:par>
                                <p:cTn id="82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2000"/>
                            </p:stCondLst>
                            <p:childTnLst>
                              <p:par>
                                <p:cTn id="89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8000"/>
                            </p:stCondLst>
                            <p:childTnLst>
                              <p:par>
                                <p:cTn id="96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Stockage à accès séquentiel 1"/>
          <p:cNvSpPr/>
          <p:nvPr/>
        </p:nvSpPr>
        <p:spPr>
          <a:xfrm>
            <a:off x="35496" y="1563638"/>
            <a:ext cx="2376264" cy="2016224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179512" y="267494"/>
            <a:ext cx="1728192" cy="936104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2195736" y="339502"/>
            <a:ext cx="1656184" cy="86409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3995936" y="303498"/>
            <a:ext cx="1728192" cy="936104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5868144" y="375506"/>
            <a:ext cx="1656184" cy="864096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Délai 6"/>
          <p:cNvSpPr/>
          <p:nvPr/>
        </p:nvSpPr>
        <p:spPr>
          <a:xfrm>
            <a:off x="7812360" y="375506"/>
            <a:ext cx="1296144" cy="828092"/>
          </a:xfrm>
          <a:prstGeom prst="flowChartDelay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2843808" y="1563638"/>
            <a:ext cx="1728192" cy="936104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5040052" y="1563638"/>
            <a:ext cx="1656184" cy="864096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7092280" y="1563638"/>
            <a:ext cx="1728192" cy="936104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2843808" y="2859782"/>
            <a:ext cx="1656184" cy="864096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968044" y="2829306"/>
            <a:ext cx="1728192" cy="936104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7128284" y="2901314"/>
            <a:ext cx="1656184" cy="864096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Bande perforée 13"/>
          <p:cNvSpPr/>
          <p:nvPr/>
        </p:nvSpPr>
        <p:spPr>
          <a:xfrm>
            <a:off x="179512" y="3867894"/>
            <a:ext cx="2160240" cy="1152128"/>
          </a:xfrm>
          <a:prstGeom prst="flowChartPunchedTap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2843808" y="3975906"/>
            <a:ext cx="1728192" cy="936104"/>
          </a:xfrm>
          <a:prstGeom prst="round2DiagRect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5004048" y="4047914"/>
            <a:ext cx="1656184" cy="864096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Bande perforée 16"/>
          <p:cNvSpPr/>
          <p:nvPr/>
        </p:nvSpPr>
        <p:spPr>
          <a:xfrm>
            <a:off x="6876256" y="3803020"/>
            <a:ext cx="2160240" cy="1152128"/>
          </a:xfrm>
          <a:prstGeom prst="flowChartPunchedTape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1097">
        <p14:ripple/>
      </p:transition>
    </mc:Choice>
    <mc:Fallback>
      <p:transition spd="slow" advTm="51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3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000"/>
                            </p:stCondLst>
                            <p:childTnLst>
                              <p:par>
                                <p:cTn id="6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9000"/>
                            </p:stCondLst>
                            <p:childTnLst>
                              <p:par>
                                <p:cTn id="7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000"/>
                            </p:stCondLst>
                            <p:childTnLst>
                              <p:par>
                                <p:cTn id="8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3000"/>
                            </p:stCondLst>
                            <p:childTnLst>
                              <p:par>
                                <p:cTn id="8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0"/>
                            </p:stCondLst>
                            <p:childTnLst>
                              <p:par>
                                <p:cTn id="9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000"/>
                            </p:stCondLst>
                            <p:childTnLst>
                              <p:par>
                                <p:cTn id="10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2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Stockage à accès séquentiel 1"/>
          <p:cNvSpPr/>
          <p:nvPr/>
        </p:nvSpPr>
        <p:spPr>
          <a:xfrm>
            <a:off x="251520" y="1707654"/>
            <a:ext cx="2304256" cy="1944216"/>
          </a:xfrm>
          <a:prstGeom prst="flowChartMagneticTap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107504" y="195486"/>
            <a:ext cx="2232248" cy="1224136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251520" y="3892571"/>
            <a:ext cx="2232248" cy="1224136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771800" y="195486"/>
            <a:ext cx="2160240" cy="1224136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5076056" y="195486"/>
            <a:ext cx="2232248" cy="1224136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2735796" y="2067694"/>
            <a:ext cx="2232248" cy="1224136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2771800" y="3867894"/>
            <a:ext cx="2160240" cy="1224136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5112060" y="2067694"/>
            <a:ext cx="2160240" cy="1224136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5112060" y="3867894"/>
            <a:ext cx="2232248" cy="1224136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élai 10"/>
          <p:cNvSpPr/>
          <p:nvPr/>
        </p:nvSpPr>
        <p:spPr>
          <a:xfrm>
            <a:off x="7524328" y="195486"/>
            <a:ext cx="1512168" cy="1224136"/>
          </a:xfrm>
          <a:prstGeom prst="flowChartDelay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élai 11"/>
          <p:cNvSpPr/>
          <p:nvPr/>
        </p:nvSpPr>
        <p:spPr>
          <a:xfrm>
            <a:off x="7524328" y="2067694"/>
            <a:ext cx="1512168" cy="1224136"/>
          </a:xfrm>
          <a:prstGeom prst="flowChartDelay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élai 12"/>
          <p:cNvSpPr/>
          <p:nvPr/>
        </p:nvSpPr>
        <p:spPr>
          <a:xfrm>
            <a:off x="7524328" y="3867894"/>
            <a:ext cx="1512168" cy="1224136"/>
          </a:xfrm>
          <a:prstGeom prst="flowChartDelay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51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6586">
        <p14:shred/>
        <p:sndAc>
          <p:stSnd>
            <p:snd r:embed="rId2" name="Tanger.wav"/>
          </p:stSnd>
        </p:sndAc>
      </p:transition>
    </mc:Choice>
    <mc:Fallback>
      <p:transition spd="slow" advTm="46586">
        <p:fade/>
        <p:sndAc>
          <p:stSnd>
            <p:snd r:embed="rId2" name="Tang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000"/>
                            </p:stCondLst>
                            <p:childTnLst>
                              <p:par>
                                <p:cTn id="6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2000"/>
                            </p:stCondLst>
                            <p:childTnLst>
                              <p:par>
                                <p:cTn id="8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Stockage à accès séquentiel 1"/>
          <p:cNvSpPr/>
          <p:nvPr/>
        </p:nvSpPr>
        <p:spPr>
          <a:xfrm>
            <a:off x="35496" y="1491630"/>
            <a:ext cx="2232248" cy="2160240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179512" y="267494"/>
            <a:ext cx="1944216" cy="1152128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179512" y="3867894"/>
            <a:ext cx="1944216" cy="1152128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339752" y="267494"/>
            <a:ext cx="1872208" cy="115212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2339752" y="3867894"/>
            <a:ext cx="1872208" cy="1152128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4427984" y="267494"/>
            <a:ext cx="1944216" cy="115212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427984" y="3867894"/>
            <a:ext cx="1944216" cy="115212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6660232" y="267494"/>
            <a:ext cx="1872208" cy="1152128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6732240" y="3867894"/>
            <a:ext cx="1872208" cy="1152128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2519772" y="1707654"/>
            <a:ext cx="1512168" cy="1944216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644008" y="1707654"/>
            <a:ext cx="1512168" cy="1944216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6840252" y="1707654"/>
            <a:ext cx="1512168" cy="1944216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0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7227">
        <p14:glitter pattern="hexagon"/>
      </p:transition>
    </mc:Choice>
    <mc:Fallback>
      <p:transition spd="slow" advTm="472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Stockage à accès séquentiel 1"/>
          <p:cNvSpPr/>
          <p:nvPr/>
        </p:nvSpPr>
        <p:spPr>
          <a:xfrm>
            <a:off x="39438" y="1615602"/>
            <a:ext cx="1728192" cy="1728192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39438" y="252775"/>
            <a:ext cx="1728192" cy="1080120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39438" y="3851559"/>
            <a:ext cx="1728192" cy="1080120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1970762" y="252775"/>
            <a:ext cx="1728192" cy="1080120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3851920" y="252775"/>
            <a:ext cx="1728192" cy="1080120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5724128" y="252775"/>
            <a:ext cx="1728192" cy="108012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Délai 7"/>
          <p:cNvSpPr/>
          <p:nvPr/>
        </p:nvSpPr>
        <p:spPr>
          <a:xfrm>
            <a:off x="7596336" y="252775"/>
            <a:ext cx="1403648" cy="1080120"/>
          </a:xfrm>
          <a:prstGeom prst="flowChartDelay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1970762" y="3857734"/>
            <a:ext cx="1728192" cy="1080120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3851920" y="3851559"/>
            <a:ext cx="1728192" cy="1080120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5724128" y="3842807"/>
            <a:ext cx="1728192" cy="1080120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élai 11"/>
          <p:cNvSpPr/>
          <p:nvPr/>
        </p:nvSpPr>
        <p:spPr>
          <a:xfrm>
            <a:off x="7597076" y="3825264"/>
            <a:ext cx="1403648" cy="1080120"/>
          </a:xfrm>
          <a:prstGeom prst="flowChartDelay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1970762" y="1939638"/>
            <a:ext cx="1728192" cy="108012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7164288" y="1939638"/>
            <a:ext cx="1728192" cy="1080120"/>
          </a:xfrm>
          <a:prstGeom prst="round2Diag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4067944" y="1707654"/>
            <a:ext cx="2736304" cy="1728192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52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1093">
        <p14:vortex dir="r"/>
      </p:transition>
    </mc:Choice>
    <mc:Fallback>
      <p:transition spd="slow" advTm="610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7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8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000"/>
                            </p:stCondLst>
                            <p:childTnLst>
                              <p:par>
                                <p:cTn id="8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000"/>
                            </p:stCondLst>
                            <p:childTnLst>
                              <p:par>
                                <p:cTn id="9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068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940152" y="4227934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  <a:endParaRPr lang="fr-FR" sz="3200" smtClean="0">
              <a:solidFill>
                <a:srgbClr val="FFC000"/>
              </a:solidFill>
              <a:latin typeface="Brush Script MT" pitchFamily="66" charset="0"/>
            </a:endParaRP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 Janvier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416" y="1519054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227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733">
        <p14:ripple/>
      </p:transition>
    </mc:Choice>
    <mc:Fallback xmlns="">
      <p:transition spd="slow" advTm="16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1961</TotalTime>
  <Words>31</Words>
  <Application>Microsoft Office PowerPoint</Application>
  <PresentationFormat>Affichage à l'écran (16:9)</PresentationFormat>
  <Paragraphs>6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45</cp:revision>
  <dcterms:created xsi:type="dcterms:W3CDTF">2012-01-24T23:46:46Z</dcterms:created>
  <dcterms:modified xsi:type="dcterms:W3CDTF">2012-01-28T01:54:31Z</dcterms:modified>
</cp:coreProperties>
</file>