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49" autoAdjust="0"/>
  </p:normalViewPr>
  <p:slideViewPr>
    <p:cSldViewPr>
      <p:cViewPr varScale="1">
        <p:scale>
          <a:sx n="63" d="100"/>
          <a:sy n="63" d="100"/>
        </p:scale>
        <p:origin x="-95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05-F0FC-4219-9B23-9137D3F8E9FE}" type="datetimeFigureOut">
              <a:rPr lang="fr-CA" smtClean="0"/>
              <a:t>2012-01-28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CBFB1-F1AA-4B5F-9A46-3540D42FE5A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  <p:transition spd="med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05-F0FC-4219-9B23-9137D3F8E9FE}" type="datetimeFigureOut">
              <a:rPr lang="fr-CA" smtClean="0"/>
              <a:t>2012-01-28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CBFB1-F1AA-4B5F-9A46-3540D42FE5A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  <p:transition spd="med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05-F0FC-4219-9B23-9137D3F8E9FE}" type="datetimeFigureOut">
              <a:rPr lang="fr-CA" smtClean="0"/>
              <a:t>2012-01-28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CBFB1-F1AA-4B5F-9A46-3540D42FE5A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  <p:transition spd="med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05-F0FC-4219-9B23-9137D3F8E9FE}" type="datetimeFigureOut">
              <a:rPr lang="fr-CA" smtClean="0"/>
              <a:t>2012-01-28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CBFB1-F1AA-4B5F-9A46-3540D42FE5A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  <p:transition spd="med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05-F0FC-4219-9B23-9137D3F8E9FE}" type="datetimeFigureOut">
              <a:rPr lang="fr-CA" smtClean="0"/>
              <a:t>2012-01-28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CBFB1-F1AA-4B5F-9A46-3540D42FE5A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  <p:transition spd="med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05-F0FC-4219-9B23-9137D3F8E9FE}" type="datetimeFigureOut">
              <a:rPr lang="fr-CA" smtClean="0"/>
              <a:t>2012-01-28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CBFB1-F1AA-4B5F-9A46-3540D42FE5A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  <p:transition spd="med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05-F0FC-4219-9B23-9137D3F8E9FE}" type="datetimeFigureOut">
              <a:rPr lang="fr-CA" smtClean="0"/>
              <a:t>2012-01-28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CBFB1-F1AA-4B5F-9A46-3540D42FE5A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  <p:transition spd="med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05-F0FC-4219-9B23-9137D3F8E9FE}" type="datetimeFigureOut">
              <a:rPr lang="fr-CA" smtClean="0"/>
              <a:t>2012-01-28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CBFB1-F1AA-4B5F-9A46-3540D42FE5A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  <p:transition spd="med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05-F0FC-4219-9B23-9137D3F8E9FE}" type="datetimeFigureOut">
              <a:rPr lang="fr-CA" smtClean="0"/>
              <a:t>2012-01-28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CBFB1-F1AA-4B5F-9A46-3540D42FE5A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  <p:transition spd="med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05-F0FC-4219-9B23-9137D3F8E9FE}" type="datetimeFigureOut">
              <a:rPr lang="fr-CA" smtClean="0"/>
              <a:t>2012-01-28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CBFB1-F1AA-4B5F-9A46-3540D42FE5A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  <p:transition spd="med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05-F0FC-4219-9B23-9137D3F8E9FE}" type="datetimeFigureOut">
              <a:rPr lang="fr-CA" smtClean="0"/>
              <a:t>2012-01-28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CBFB1-F1AA-4B5F-9A46-3540D42FE5A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  <p:transition spd="med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0EA05-F0FC-4219-9B23-9137D3F8E9FE}" type="datetimeFigureOut">
              <a:rPr lang="fr-CA" smtClean="0"/>
              <a:t>2012-01-28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CBFB1-F1AA-4B5F-9A46-3540D42FE5A4}" type="slidenum">
              <a:rPr lang="fr-CA" smtClean="0"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Propri&#233;taire\Mes%20documents\Power%20Point\Le&#231;on%206\Jigle_cats.wav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fonddiapo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fondecrandiapo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Image 7" descr="enfant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23928" y="3140968"/>
            <a:ext cx="6012160" cy="3968026"/>
          </a:xfrm>
          <a:prstGeom prst="rect">
            <a:avLst/>
          </a:prstGeom>
        </p:spPr>
      </p:pic>
      <p:pic>
        <p:nvPicPr>
          <p:cNvPr id="9" name="Image 8" descr="chiens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5198838"/>
            <a:ext cx="2123728" cy="1659162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5062433" y="1700808"/>
            <a:ext cx="408156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3200" b="1" dirty="0" smtClean="0">
                <a:solidFill>
                  <a:schemeClr val="bg1"/>
                </a:solidFill>
                <a:latin typeface="Holiday-India" pitchFamily="2" charset="2"/>
              </a:rPr>
              <a:t>Nous faisons</a:t>
            </a:r>
          </a:p>
          <a:p>
            <a:pPr algn="ctr"/>
            <a:r>
              <a:rPr lang="fr-CA" sz="3200" b="1" dirty="0" smtClean="0">
                <a:solidFill>
                  <a:schemeClr val="bg1"/>
                </a:solidFill>
                <a:latin typeface="Holiday-India" pitchFamily="2" charset="2"/>
              </a:rPr>
              <a:t>Un bonhomme de neige</a:t>
            </a:r>
            <a:endParaRPr lang="fr-CA" sz="3200" b="1" dirty="0">
              <a:solidFill>
                <a:schemeClr val="bg1"/>
              </a:solidFill>
              <a:latin typeface="Holiday-India" pitchFamily="2" charset="2"/>
            </a:endParaRPr>
          </a:p>
        </p:txBody>
      </p:sp>
      <p:pic>
        <p:nvPicPr>
          <p:cNvPr id="11" name="Image 10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43250" y="2000250"/>
            <a:ext cx="2857500" cy="2857500"/>
          </a:xfrm>
          <a:prstGeom prst="rect">
            <a:avLst/>
          </a:prstGeom>
        </p:spPr>
      </p:pic>
      <p:pic>
        <p:nvPicPr>
          <p:cNvPr id="12" name="Image 11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4000500"/>
            <a:ext cx="2857500" cy="2857500"/>
          </a:xfrm>
          <a:prstGeom prst="rect">
            <a:avLst/>
          </a:prstGeom>
        </p:spPr>
      </p:pic>
      <p:pic>
        <p:nvPicPr>
          <p:cNvPr id="13" name="Image 12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2857500" cy="2857500"/>
          </a:xfrm>
          <a:prstGeom prst="rect">
            <a:avLst/>
          </a:prstGeom>
        </p:spPr>
      </p:pic>
      <p:pic>
        <p:nvPicPr>
          <p:cNvPr id="14" name="Image 13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40152" y="0"/>
            <a:ext cx="2857500" cy="2857500"/>
          </a:xfrm>
          <a:prstGeom prst="rect">
            <a:avLst/>
          </a:prstGeom>
        </p:spPr>
      </p:pic>
      <p:pic>
        <p:nvPicPr>
          <p:cNvPr id="15" name="Image 14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1484784"/>
            <a:ext cx="2857500" cy="2857500"/>
          </a:xfrm>
          <a:prstGeom prst="rect">
            <a:avLst/>
          </a:prstGeom>
        </p:spPr>
      </p:pic>
      <p:pic>
        <p:nvPicPr>
          <p:cNvPr id="16" name="Image 15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27784" y="0"/>
            <a:ext cx="2857500" cy="2857500"/>
          </a:xfrm>
          <a:prstGeom prst="rect">
            <a:avLst/>
          </a:prstGeom>
        </p:spPr>
      </p:pic>
      <p:pic>
        <p:nvPicPr>
          <p:cNvPr id="17" name="Image 16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19872" y="0"/>
            <a:ext cx="2857500" cy="2857500"/>
          </a:xfrm>
          <a:prstGeom prst="rect">
            <a:avLst/>
          </a:prstGeom>
        </p:spPr>
      </p:pic>
      <p:pic>
        <p:nvPicPr>
          <p:cNvPr id="18" name="Image 17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55776" y="4000500"/>
            <a:ext cx="2857500" cy="2857500"/>
          </a:xfrm>
          <a:prstGeom prst="rect">
            <a:avLst/>
          </a:prstGeom>
        </p:spPr>
      </p:pic>
      <p:pic>
        <p:nvPicPr>
          <p:cNvPr id="19" name="Image 18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355976" y="4000500"/>
            <a:ext cx="2857500" cy="2857500"/>
          </a:xfrm>
          <a:prstGeom prst="rect">
            <a:avLst/>
          </a:prstGeom>
        </p:spPr>
      </p:pic>
      <p:pic>
        <p:nvPicPr>
          <p:cNvPr id="20" name="Image 19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86500" y="0"/>
            <a:ext cx="2857500" cy="2857500"/>
          </a:xfrm>
          <a:prstGeom prst="rect">
            <a:avLst/>
          </a:prstGeom>
        </p:spPr>
      </p:pic>
      <p:pic>
        <p:nvPicPr>
          <p:cNvPr id="21" name="Image 20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86500" y="2348880"/>
            <a:ext cx="2857500" cy="2857500"/>
          </a:xfrm>
          <a:prstGeom prst="rect">
            <a:avLst/>
          </a:prstGeom>
        </p:spPr>
      </p:pic>
      <p:pic>
        <p:nvPicPr>
          <p:cNvPr id="22" name="Image 21" descr="neige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86500" y="4000500"/>
            <a:ext cx="2857500" cy="2857500"/>
          </a:xfrm>
          <a:prstGeom prst="rect">
            <a:avLst/>
          </a:prstGeom>
        </p:spPr>
      </p:pic>
      <p:pic>
        <p:nvPicPr>
          <p:cNvPr id="25" name="Jigle_cats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8460432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2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ondecrandiapo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perenoe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692696"/>
            <a:ext cx="3976006" cy="2654905"/>
          </a:xfrm>
          <a:prstGeom prst="rect">
            <a:avLst/>
          </a:prstGeom>
        </p:spPr>
      </p:pic>
      <p:pic>
        <p:nvPicPr>
          <p:cNvPr id="5" name="Image 4" descr="fillett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2852936"/>
            <a:ext cx="1435427" cy="2413550"/>
          </a:xfrm>
          <a:prstGeom prst="rect">
            <a:avLst/>
          </a:prstGeom>
        </p:spPr>
      </p:pic>
      <p:pic>
        <p:nvPicPr>
          <p:cNvPr id="6" name="Image 5" descr="bonhomme de neig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501008"/>
            <a:ext cx="2489767" cy="3607622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375293" y="0"/>
            <a:ext cx="276870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2000" b="1" dirty="0" smtClean="0">
                <a:solidFill>
                  <a:schemeClr val="bg1"/>
                </a:solidFill>
                <a:latin typeface="Holiday-India" pitchFamily="2" charset="2"/>
              </a:rPr>
              <a:t>HO!HO!HO!</a:t>
            </a:r>
          </a:p>
          <a:p>
            <a:pPr algn="ctr"/>
            <a:r>
              <a:rPr lang="fr-CA" sz="2000" b="1" dirty="0" smtClean="0">
                <a:solidFill>
                  <a:schemeClr val="bg1"/>
                </a:solidFill>
                <a:latin typeface="Holiday-India" pitchFamily="2" charset="2"/>
              </a:rPr>
              <a:t>Je M’en vais distribuer</a:t>
            </a:r>
          </a:p>
          <a:p>
            <a:pPr algn="ctr"/>
            <a:r>
              <a:rPr lang="fr-CA" sz="2000" b="1" dirty="0" smtClean="0">
                <a:solidFill>
                  <a:schemeClr val="bg1"/>
                </a:solidFill>
                <a:latin typeface="Holiday-India" pitchFamily="2" charset="2"/>
              </a:rPr>
              <a:t>Les cadeaux</a:t>
            </a:r>
          </a:p>
          <a:p>
            <a:pPr algn="ctr"/>
            <a:r>
              <a:rPr lang="fr-CA" sz="2000" b="1" dirty="0" smtClean="0">
                <a:solidFill>
                  <a:schemeClr val="bg1"/>
                </a:solidFill>
                <a:latin typeface="Holiday-India" pitchFamily="2" charset="2"/>
              </a:rPr>
              <a:t>Pour tous les enfants&lt;</a:t>
            </a:r>
          </a:p>
          <a:p>
            <a:pPr algn="ctr"/>
            <a:r>
              <a:rPr lang="fr-CA" sz="2000" b="1" dirty="0" smtClean="0">
                <a:solidFill>
                  <a:schemeClr val="bg1"/>
                </a:solidFill>
                <a:latin typeface="Holiday-India" pitchFamily="2" charset="2"/>
              </a:rPr>
              <a:t>Du monde entier</a:t>
            </a:r>
            <a:endParaRPr lang="fr-CA" sz="2000" b="1" dirty="0">
              <a:solidFill>
                <a:schemeClr val="bg1"/>
              </a:solidFill>
              <a:latin typeface="Holiday-India" pitchFamily="2" charset="2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139952" y="2780928"/>
            <a:ext cx="24240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2000" b="1" dirty="0" smtClean="0">
                <a:solidFill>
                  <a:schemeClr val="bg1"/>
                </a:solidFill>
                <a:latin typeface="Blackadder ITC" pitchFamily="82" charset="0"/>
              </a:rPr>
              <a:t>Père Noël</a:t>
            </a:r>
          </a:p>
          <a:p>
            <a:pPr algn="ctr"/>
            <a:r>
              <a:rPr lang="fr-CA" sz="2000" b="1" dirty="0" smtClean="0">
                <a:solidFill>
                  <a:schemeClr val="bg1"/>
                </a:solidFill>
                <a:latin typeface="Blackadder ITC" pitchFamily="82" charset="0"/>
              </a:rPr>
              <a:t>Ne m’oublie pas</a:t>
            </a:r>
          </a:p>
          <a:p>
            <a:pPr algn="ctr"/>
            <a:r>
              <a:rPr lang="fr-CA" sz="2000" b="1" dirty="0" smtClean="0">
                <a:solidFill>
                  <a:schemeClr val="bg1"/>
                </a:solidFill>
                <a:latin typeface="Blackadder ITC" pitchFamily="82" charset="0"/>
              </a:rPr>
              <a:t>J’ai été sage toute l’année !</a:t>
            </a:r>
            <a:endParaRPr lang="fr-CA" sz="20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2.96296E-6 L 0.77951 -0.34653 " pathEditMode="relative" ptsTypes="AA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ecradiapo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3" name="Image 2" descr="perenoelchi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852936"/>
            <a:ext cx="5472608" cy="443711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067944" y="476672"/>
            <a:ext cx="423705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A" sz="3200" b="1" dirty="0" smtClean="0">
                <a:solidFill>
                  <a:schemeClr val="bg1"/>
                </a:solidFill>
                <a:latin typeface="Blackadder ITC" pitchFamily="82" charset="0"/>
              </a:rPr>
              <a:t>J’ai distribué tous les cadeaux</a:t>
            </a:r>
          </a:p>
          <a:p>
            <a:pPr algn="ctr"/>
            <a:r>
              <a:rPr lang="fr-CA" sz="3200" b="1" dirty="0" smtClean="0">
                <a:solidFill>
                  <a:schemeClr val="bg1"/>
                </a:solidFill>
                <a:latin typeface="Blackadder ITC" pitchFamily="82" charset="0"/>
              </a:rPr>
              <a:t>à mes petits enfants</a:t>
            </a:r>
            <a:endParaRPr lang="fr-CA" sz="3200" b="1" dirty="0"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5" name="Image 4" descr="sapi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40568" y="1434950"/>
            <a:ext cx="4248473" cy="5423050"/>
          </a:xfrm>
          <a:prstGeom prst="rect">
            <a:avLst/>
          </a:prstGeom>
        </p:spPr>
      </p:pic>
      <p:pic>
        <p:nvPicPr>
          <p:cNvPr id="6" name="Image 5" descr="crech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4837957"/>
            <a:ext cx="3096344" cy="2342900"/>
          </a:xfrm>
          <a:prstGeom prst="rect">
            <a:avLst/>
          </a:prstGeom>
        </p:spPr>
      </p:pic>
      <p:pic>
        <p:nvPicPr>
          <p:cNvPr id="7" name="Image 6" descr="portedroit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8" name="Image 7" descr="portegauch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9" name="Image 8" descr="joyeuxnoe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979712" y="4293096"/>
            <a:ext cx="5256584" cy="1842144"/>
          </a:xfrm>
          <a:prstGeom prst="rect">
            <a:avLst/>
          </a:prstGeom>
        </p:spPr>
      </p:pic>
    </p:spTree>
  </p:cSld>
  <p:clrMapOvr>
    <a:masterClrMapping/>
  </p:clrMapOvr>
  <p:transition spd="med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42</Words>
  <Application>Microsoft Office PowerPoint</Application>
  <PresentationFormat>Affichage à l'écran (4:3)</PresentationFormat>
  <Paragraphs>12</Paragraphs>
  <Slides>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Diapositive 1</vt:lpstr>
      <vt:lpstr>Diapositive 2</vt:lpstr>
      <vt:lpstr>Diapositive 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Propriétaire</dc:creator>
  <cp:lastModifiedBy>Propriétaire</cp:lastModifiedBy>
  <cp:revision>28</cp:revision>
  <dcterms:created xsi:type="dcterms:W3CDTF">2012-01-28T16:18:21Z</dcterms:created>
  <dcterms:modified xsi:type="dcterms:W3CDTF">2012-01-28T22:07:43Z</dcterms:modified>
</cp:coreProperties>
</file>