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56" r:id="rId3"/>
    <p:sldId id="257" r:id="rId4"/>
    <p:sldId id="269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276" r:id="rId22"/>
    <p:sldId id="275" r:id="rId23"/>
    <p:sldId id="277" r:id="rId24"/>
    <p:sldId id="278" r:id="rId25"/>
    <p:sldId id="287" r:id="rId26"/>
    <p:sldId id="281" r:id="rId27"/>
    <p:sldId id="280" r:id="rId28"/>
    <p:sldId id="279" r:id="rId29"/>
    <p:sldId id="282" r:id="rId30"/>
    <p:sldId id="283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942DD-3A8C-47F0-98E4-AAFDE736FEF9}" type="datetimeFigureOut">
              <a:rPr lang="fr-FR" smtClean="0"/>
              <a:pPr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00CDB-EEE0-4E95-ADB6-D884764CADC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user\Desktop\diapo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Desktop\Photos\Vues et animaux\Vue du salon été 2011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551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6372200" y="332656"/>
            <a:ext cx="2448272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err="1" smtClean="0">
                <a:latin typeface="Comic Sans MS" pitchFamily="66" charset="0"/>
              </a:rPr>
              <a:t>Juju</a:t>
            </a:r>
            <a:r>
              <a:rPr lang="fr-FR" sz="2400" b="1" dirty="0" smtClean="0">
                <a:latin typeface="Comic Sans MS" pitchFamily="66" charset="0"/>
              </a:rPr>
              <a:t> au Gabon</a:t>
            </a:r>
          </a:p>
          <a:p>
            <a:pPr algn="ctr"/>
            <a:r>
              <a:rPr lang="fr-FR" sz="1050" b="1" dirty="0" smtClean="0">
                <a:latin typeface="Comic Sans MS" pitchFamily="66" charset="0"/>
              </a:rPr>
              <a:t>Du 31 12 2011 au 19 01 2012</a:t>
            </a:r>
            <a:endParaRPr lang="fr-FR" sz="1050" b="1" dirty="0">
              <a:latin typeface="Comic Sans MS" pitchFamily="66" charset="0"/>
            </a:endParaRPr>
          </a:p>
        </p:txBody>
      </p:sp>
      <p:pic>
        <p:nvPicPr>
          <p:cNvPr id="7" name="diapo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70400" y="3327400"/>
            <a:ext cx="203200" cy="20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Photos\Juju au Gabon\Nouvel An 2012\DSCN39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-20839" y="0"/>
            <a:ext cx="3278463" cy="92333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Comic Sans MS" pitchFamily="66" charset="0"/>
              </a:rPr>
              <a:t>Dabord</a:t>
            </a:r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, </a:t>
            </a:r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il faut combattre</a:t>
            </a:r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endParaRPr lang="fr-FR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La déshydratation</a:t>
            </a:r>
            <a:endParaRPr lang="fr-FR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avec le produit local…</a:t>
            </a:r>
            <a:endParaRPr lang="fr-F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Photos\Juju au Gabon\Nyonié 03 &amp; 04-01-2012\DSCN0018.JPG"/>
          <p:cNvPicPr>
            <a:picLocks noChangeAspect="1" noChangeArrowheads="1"/>
          </p:cNvPicPr>
          <p:nvPr/>
        </p:nvPicPr>
        <p:blipFill>
          <a:blip r:embed="rId2" cstate="print"/>
          <a:srcRect l="1614" t="17270" r="55643" b="492"/>
          <a:stretch>
            <a:fillRect/>
          </a:stretch>
        </p:blipFill>
        <p:spPr bwMode="auto">
          <a:xfrm>
            <a:off x="0" y="0"/>
            <a:ext cx="4752528" cy="6858000"/>
          </a:xfrm>
          <a:prstGeom prst="rect">
            <a:avLst/>
          </a:prstGeom>
          <a:noFill/>
        </p:spPr>
      </p:pic>
      <p:pic>
        <p:nvPicPr>
          <p:cNvPr id="3075" name="Picture 3" descr="C:\Users\user\Desktop\Photos\Juju au Gabon\Nyonié 03 &amp; 04-01-2012\IMG_9374.JPG"/>
          <p:cNvPicPr>
            <a:picLocks noChangeAspect="1" noChangeArrowheads="1"/>
          </p:cNvPicPr>
          <p:nvPr/>
        </p:nvPicPr>
        <p:blipFill>
          <a:blip r:embed="rId3" cstate="print"/>
          <a:srcRect r="56956"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3059832" y="116632"/>
            <a:ext cx="3286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Comic Sans MS" pitchFamily="66" charset="0"/>
              </a:rPr>
              <a:t>Nyonié</a:t>
            </a:r>
            <a:r>
              <a:rPr lang="fr-FR" b="1" dirty="0" smtClean="0">
                <a:solidFill>
                  <a:srgbClr val="FF0000"/>
                </a:solidFill>
                <a:latin typeface="Comic Sans MS" pitchFamily="66" charset="0"/>
              </a:rPr>
              <a:t> le 03 &amp; 04 01 2012</a:t>
            </a:r>
            <a:endParaRPr lang="fr-FR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Photos\Juju au Gabon\Nyonié 03 &amp; 04-01-2012\DSCN39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Photos\Juju au Gabon\Nyonié 03 &amp; 04-01-2012\DSCN00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4099" name="Picture 3" descr="C:\Users\user\Desktop\Photos\Juju au Gabon\Nyonié 03 &amp; 04-01-2012\DSCN4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4764021" cy="3573016"/>
          </a:xfrm>
          <a:prstGeom prst="rect">
            <a:avLst/>
          </a:prstGeom>
          <a:noFill/>
        </p:spPr>
      </p:pic>
      <p:pic>
        <p:nvPicPr>
          <p:cNvPr id="4100" name="Picture 4" descr="C:\Users\user\Desktop\Photos\Juju au Gabon\Nyonié 03 &amp; 04-01-2012\DSCN40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7957" y="0"/>
            <a:ext cx="4956043" cy="3717032"/>
          </a:xfrm>
          <a:prstGeom prst="rect">
            <a:avLst/>
          </a:prstGeom>
          <a:noFill/>
        </p:spPr>
      </p:pic>
      <p:pic>
        <p:nvPicPr>
          <p:cNvPr id="4101" name="Picture 5" descr="C:\Users\user\Desktop\Photos\Juju au Gabon\Nyonié 03 &amp; 04-01-2012\DSCN40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Photos\Juju au Gabon\Nyonié 03 &amp; 04-01-2012\DSCN0078.JPG"/>
          <p:cNvPicPr>
            <a:picLocks noChangeAspect="1" noChangeArrowheads="1"/>
          </p:cNvPicPr>
          <p:nvPr/>
        </p:nvPicPr>
        <p:blipFill>
          <a:blip r:embed="rId2" cstate="print"/>
          <a:srcRect l="9395" t="6908" r="8366" b="1085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Photos\Juju au Gabon\Nyonié 03 &amp; 04-01-2012\DSCN00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Photos\Juju au Gabon\Nyonié 03 &amp; 04-01-2012\DSCN4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user\Desktop\Photos\Juju au Gabon\Nyonié 03 &amp; 04-01-2012\IMG_9409.JPG"/>
          <p:cNvPicPr>
            <a:picLocks noChangeAspect="1" noChangeArrowheads="1"/>
          </p:cNvPicPr>
          <p:nvPr/>
        </p:nvPicPr>
        <p:blipFill>
          <a:blip r:embed="rId2" cstate="print"/>
          <a:srcRect r="11523"/>
          <a:stretch>
            <a:fillRect/>
          </a:stretch>
        </p:blipFill>
        <p:spPr bwMode="auto">
          <a:xfrm>
            <a:off x="4572000" y="0"/>
            <a:ext cx="4572000" cy="3444975"/>
          </a:xfrm>
          <a:prstGeom prst="rect">
            <a:avLst/>
          </a:prstGeom>
          <a:noFill/>
        </p:spPr>
      </p:pic>
      <p:pic>
        <p:nvPicPr>
          <p:cNvPr id="9220" name="Picture 4" descr="C:\Users\user\Desktop\Photos\Juju au Gabon\Nyonié 03 &amp; 04-01-2012\DSCN4070.JPG"/>
          <p:cNvPicPr>
            <a:picLocks noChangeAspect="1" noChangeArrowheads="1"/>
          </p:cNvPicPr>
          <p:nvPr/>
        </p:nvPicPr>
        <p:blipFill>
          <a:blip r:embed="rId3" cstate="print"/>
          <a:srcRect t="9051" r="21251" b="12200"/>
          <a:stretch>
            <a:fillRect/>
          </a:stretch>
        </p:blipFill>
        <p:spPr bwMode="auto">
          <a:xfrm>
            <a:off x="0" y="3212976"/>
            <a:ext cx="4860033" cy="3645024"/>
          </a:xfrm>
          <a:prstGeom prst="rect">
            <a:avLst/>
          </a:prstGeom>
          <a:noFill/>
        </p:spPr>
      </p:pic>
      <p:pic>
        <p:nvPicPr>
          <p:cNvPr id="9218" name="Picture 2" descr="C:\Users\user\Desktop\Photos\Juju au Gabon\Nyonié 03 &amp; 04-01-2012\DSCN40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212976"/>
            <a:ext cx="4860032" cy="3645024"/>
          </a:xfrm>
          <a:prstGeom prst="rect">
            <a:avLst/>
          </a:prstGeom>
          <a:noFill/>
        </p:spPr>
      </p:pic>
      <p:pic>
        <p:nvPicPr>
          <p:cNvPr id="9221" name="Picture 5" descr="C:\Users\user\Desktop\Photos\Juju au Gabon\Nyonié 03 &amp; 04-01-2012\DSCN00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Photos\Nouveau dossier\DSCN39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552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227845" y="188640"/>
            <a:ext cx="3264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Pointe Denis le 05 01 2012</a:t>
            </a:r>
            <a:endParaRPr lang="fr-FR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Photos\Juju au Gabon\Pointe Denis 05-01-2012\Pointe Denis 05 01 2012 (21).JPG"/>
          <p:cNvPicPr>
            <a:picLocks noChangeAspect="1" noChangeArrowheads="1"/>
          </p:cNvPicPr>
          <p:nvPr/>
        </p:nvPicPr>
        <p:blipFill>
          <a:blip r:embed="rId2" cstate="print"/>
          <a:srcRect l="-1" t="21650" b="2835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11267" name="Picture 3" descr="C:\Users\user\Desktop\Photos\Juju au Gabon\Pointe Denis 05-01-2012\Pointe Denis 05 01 2012 (91).JPG"/>
          <p:cNvPicPr>
            <a:picLocks noChangeAspect="1" noChangeArrowheads="1"/>
          </p:cNvPicPr>
          <p:nvPr/>
        </p:nvPicPr>
        <p:blipFill>
          <a:blip r:embed="rId3" cstate="print"/>
          <a:srcRect t="8400" b="416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Photos\Juju au Gabon\Pointe Denis 05-01-2012\Pointe Denis 05 01 2012 (5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Photos\Juju au Gabon\Pointe Denis 05-01-2012\Pointe Denis 05 01 2012 (3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Photos\Juju au Gabon\Soirée Bwiti le 06 01 2012\DSCN4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3707904" y="260648"/>
            <a:ext cx="3260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Soirée </a:t>
            </a:r>
            <a:r>
              <a:rPr lang="fr-FR" b="1" dirty="0" err="1" smtClean="0">
                <a:solidFill>
                  <a:schemeClr val="bg1"/>
                </a:solidFill>
                <a:latin typeface="Comic Sans MS" pitchFamily="66" charset="0"/>
              </a:rPr>
              <a:t>Bwiti</a:t>
            </a:r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 le 06 01 2012</a:t>
            </a:r>
            <a:endParaRPr lang="fr-F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Photos\Juju au Gabon\Soirée Bwiti le 06 01 2012\DSCN4225.JPG"/>
          <p:cNvPicPr>
            <a:picLocks noChangeAspect="1" noChangeArrowheads="1"/>
          </p:cNvPicPr>
          <p:nvPr/>
        </p:nvPicPr>
        <p:blipFill>
          <a:blip r:embed="rId2" cstate="print"/>
          <a:srcRect l="30400"/>
          <a:stretch>
            <a:fillRect/>
          </a:stretch>
        </p:blipFill>
        <p:spPr bwMode="auto">
          <a:xfrm>
            <a:off x="0" y="0"/>
            <a:ext cx="3579862" cy="6858000"/>
          </a:xfrm>
          <a:prstGeom prst="rect">
            <a:avLst/>
          </a:prstGeom>
          <a:noFill/>
        </p:spPr>
      </p:pic>
      <p:pic>
        <p:nvPicPr>
          <p:cNvPr id="1029" name="Picture 5" descr="C:\Users\user\Desktop\Photos\Juju au Gabon\Soirée Bwiti le 06 01 2012\DSCN4250.JPG"/>
          <p:cNvPicPr>
            <a:picLocks noChangeAspect="1" noChangeArrowheads="1"/>
          </p:cNvPicPr>
          <p:nvPr/>
        </p:nvPicPr>
        <p:blipFill>
          <a:blip r:embed="rId3" cstate="print"/>
          <a:srcRect l="13775" r="24401"/>
          <a:stretch>
            <a:fillRect/>
          </a:stretch>
        </p:blipFill>
        <p:spPr bwMode="auto">
          <a:xfrm>
            <a:off x="3490864" y="0"/>
            <a:ext cx="565313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17522" r="13479" b="80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user\Desktop\Photos\Juju au Gabon\WE Base 6 07 &amp; 08 01 2012\DSCN0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107504" y="980728"/>
            <a:ext cx="21435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tx2"/>
                </a:solidFill>
                <a:latin typeface="Comic Sans MS" pitchFamily="66" charset="0"/>
              </a:rPr>
              <a:t>WE à Base 6</a:t>
            </a:r>
          </a:p>
          <a:p>
            <a:r>
              <a:rPr lang="fr-FR" b="1" dirty="0" smtClean="0">
                <a:solidFill>
                  <a:schemeClr val="tx2"/>
                </a:solidFill>
                <a:latin typeface="Comic Sans MS" pitchFamily="66" charset="0"/>
              </a:rPr>
              <a:t>07 &amp; 08 01 2012</a:t>
            </a:r>
            <a:endParaRPr lang="fr-FR" b="1" dirty="0">
              <a:solidFill>
                <a:schemeClr val="tx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er\Desktop\Photos\Juju au Gabon\WE Base 6 07 &amp; 08 01 2012\Base 6 (2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7411" name="Picture 3" descr="C:\Users\user\Desktop\Photos\Juju au Gabon\WE Base 6 07 &amp; 08 01 2012\Base 6 (30).JPG"/>
          <p:cNvPicPr>
            <a:picLocks noChangeAspect="1" noChangeArrowheads="1"/>
          </p:cNvPicPr>
          <p:nvPr/>
        </p:nvPicPr>
        <p:blipFill>
          <a:blip r:embed="rId3" cstate="print"/>
          <a:srcRect t="7820" b="35925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7412" name="Picture 4" descr="C:\Users\user\Desktop\Photos\Juju au Gabon\WE Base 6 07 &amp; 08 01 2012\Base 6 (3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8724"/>
            <a:ext cx="4572000" cy="3429276"/>
          </a:xfrm>
          <a:prstGeom prst="rect">
            <a:avLst/>
          </a:prstGeom>
          <a:noFill/>
        </p:spPr>
      </p:pic>
      <p:pic>
        <p:nvPicPr>
          <p:cNvPr id="17413" name="Picture 5" descr="C:\Users\user\Desktop\Photos\Juju au Gabon\WE Base 6 07 &amp; 08 01 2012\Base 6 (4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88356" y="3140968"/>
            <a:ext cx="4955644" cy="3717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user\Desktop\Photos\Juju au Gabon\WE Base 6 07 &amp; 08 01 2012\Base 6 (5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:\Users\user\Desktop\Photos\Juju au Gabon\Donguila 12-01-2012\le Komo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5580112" y="188640"/>
            <a:ext cx="2517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tx2"/>
                </a:solidFill>
                <a:latin typeface="Comic Sans MS" pitchFamily="66" charset="0"/>
              </a:rPr>
              <a:t>Donguila</a:t>
            </a:r>
            <a:r>
              <a:rPr lang="fr-FR" b="1" dirty="0" smtClean="0">
                <a:solidFill>
                  <a:schemeClr val="tx2"/>
                </a:solidFill>
                <a:latin typeface="Comic Sans MS" pitchFamily="66" charset="0"/>
              </a:rPr>
              <a:t> 12 01 2012</a:t>
            </a:r>
            <a:endParaRPr lang="fr-FR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19459" name="Picture 3" descr="C:\Users\user\Desktop\Photos\Juju au Gabon\Donguila 12-01-2012\Mission Donguila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9458" name="Picture 2" descr="C:\Users\user\Desktop\Photos\Juju au Gabon\Donguila 12-01-2012\Mission Donguila (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79979" y="3284984"/>
            <a:ext cx="4764021" cy="3573016"/>
          </a:xfrm>
          <a:prstGeom prst="rect">
            <a:avLst/>
          </a:prstGeom>
          <a:noFill/>
        </p:spPr>
      </p:pic>
      <p:pic>
        <p:nvPicPr>
          <p:cNvPr id="19461" name="Picture 5" descr="C:\Users\user\Desktop\Photos\Juju au Gabon\Donguila 12-01-2012\chez tantine Trékes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16016" cy="3537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er\Desktop\Photos\Juju au Gabon\WE MARINGA 14 &amp; 15 01 2012\DSCN44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-36512" y="116632"/>
            <a:ext cx="4121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Comic Sans MS" pitchFamily="66" charset="0"/>
              </a:rPr>
              <a:t>WE à la </a:t>
            </a:r>
            <a:r>
              <a:rPr lang="fr-FR" b="1" dirty="0" err="1" smtClean="0">
                <a:solidFill>
                  <a:srgbClr val="FF0000"/>
                </a:solidFill>
                <a:latin typeface="Comic Sans MS" pitchFamily="66" charset="0"/>
              </a:rPr>
              <a:t>Maringa</a:t>
            </a:r>
            <a:r>
              <a:rPr lang="fr-FR" b="1" dirty="0" smtClean="0">
                <a:solidFill>
                  <a:srgbClr val="FF0000"/>
                </a:solidFill>
                <a:latin typeface="Comic Sans MS" pitchFamily="66" charset="0"/>
              </a:rPr>
              <a:t> 14 &amp; 15 01 2012</a:t>
            </a:r>
            <a:endParaRPr lang="fr-FR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C:\Users\user\Desktop\Photos\Juju au Gabon\WE MARINGA 14 &amp; 15 01 2012\DSCN4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486" name="Picture 6" descr="C:\Users\user\Desktop\Photos\Juju au Gabon\WE MARINGA 14 &amp; 15 01 2012\DSCN01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484" name="Picture 4" descr="C:\Users\user\Desktop\Photos\Juju au Gabon\WE MARINGA 14 &amp; 15 01 2012\DSCN44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1947" y="0"/>
            <a:ext cx="5052053" cy="3789040"/>
          </a:xfrm>
          <a:prstGeom prst="rect">
            <a:avLst/>
          </a:prstGeom>
          <a:noFill/>
        </p:spPr>
      </p:pic>
      <p:pic>
        <p:nvPicPr>
          <p:cNvPr id="20483" name="Picture 3" descr="C:\Users\user\Desktop\Photos\Juju au Gabon\WE MARINGA 14 &amp; 15 01 2012\DSCN44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er\Desktop\Photos\Juju au Gabon\WE MARINGA 14 &amp; 15 01 2012\DSCN0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3339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Beau et rare mérou de 6 kg</a:t>
            </a:r>
            <a:endParaRPr lang="fr-FR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er\Desktop\Photos\Lambaréné 13 &amp; 14 08 2011\Pirogue sur l'Ogooué (5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2837020" y="260648"/>
            <a:ext cx="34323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latin typeface="Comic Sans MS" pitchFamily="66" charset="0"/>
              </a:rPr>
              <a:t>Lambaréné 16 &amp; 17 01 2012</a:t>
            </a:r>
          </a:p>
          <a:p>
            <a:pPr algn="ctr"/>
            <a:r>
              <a:rPr lang="fr-FR" b="1" dirty="0" smtClean="0">
                <a:latin typeface="Comic Sans MS" pitchFamily="66" charset="0"/>
              </a:rPr>
              <a:t>Hôpital Albert Schweitzer</a:t>
            </a:r>
            <a:endParaRPr lang="fr-FR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er\Desktop\Photos\Lambaréné 13 &amp; 14 08 2011\Hôpital A. Schweitzer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er\Desktop\Photos\Juju au Gabon\Lambaréné 17 &amp; 18-01-2012\l'Equateur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971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PK 125</a:t>
            </a:r>
            <a:endParaRPr lang="fr-FR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user\Desktop\Photos\Juju au Gabon\Lambaréné 17 &amp; 18-01-2012\DSCN44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24580" name="Picture 4" descr="C:\Users\user\Desktop\Photos\Juju au Gabon\Lambaréné 17 &amp; 18-01-2012\DSCN45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8725"/>
            <a:ext cx="4572000" cy="3429275"/>
          </a:xfrm>
          <a:prstGeom prst="rect">
            <a:avLst/>
          </a:prstGeom>
          <a:noFill/>
        </p:spPr>
      </p:pic>
      <p:pic>
        <p:nvPicPr>
          <p:cNvPr id="24581" name="Picture 5" descr="C:\Users\user\Desktop\Photos\Juju au Gabon\Lambaréné 17 &amp; 18-01-2012\DSCN45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428724"/>
            <a:ext cx="4572000" cy="3429276"/>
          </a:xfrm>
          <a:prstGeom prst="rect">
            <a:avLst/>
          </a:prstGeom>
          <a:noFill/>
        </p:spPr>
      </p:pic>
      <p:pic>
        <p:nvPicPr>
          <p:cNvPr id="24578" name="Picture 2" descr="C:\Users\user\Desktop\Photos\Juju au Gabon\Lambaréné 17 &amp; 18-01-2012\DSCN44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5052053" cy="378904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755576" y="116632"/>
            <a:ext cx="5011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Alors ?? Qu’</a:t>
            </a:r>
            <a:r>
              <a:rPr lang="fr-FR" b="1" dirty="0" err="1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est_ce</a:t>
            </a:r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qu’on mange à midi ???</a:t>
            </a:r>
            <a:endParaRPr lang="fr-FR" b="1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user\Desktop\Photos\Lambaréné 13 &amp; 14 08 2011\route vers Lambaréné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26627" name="Picture 3" descr="C:\Users\user\Desktop\Photos\Juju au Gabon\Lambaréné 17 &amp; 18-01-2012\Bac sur l'Ogooué (1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3645024"/>
          </a:xfrm>
          <a:prstGeom prst="rect">
            <a:avLst/>
          </a:prstGeom>
          <a:noFill/>
        </p:spPr>
      </p:pic>
      <p:pic>
        <p:nvPicPr>
          <p:cNvPr id="26628" name="Picture 4" descr="C:\Users\user\Desktop\Photos\Juju au Gabon\Lambaréné 17 &amp; 18-01-2012\Palmeraie Siat (1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8725"/>
            <a:ext cx="5004048" cy="3429275"/>
          </a:xfrm>
          <a:prstGeom prst="rect">
            <a:avLst/>
          </a:prstGeom>
          <a:noFill/>
        </p:spPr>
      </p:pic>
      <p:pic>
        <p:nvPicPr>
          <p:cNvPr id="26626" name="Picture 2" descr="C:\Users\user\Desktop\Photos\Juju au Gabon\Lambaréné 17 &amp; 18-01-2012\Bac sur l'Ogooué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3645024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107504" y="116632"/>
            <a:ext cx="2544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Le bac pour Makokou</a:t>
            </a:r>
            <a:endParaRPr lang="fr-FR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C:\Users\user\Desktop\Photos\Vues et animaux\DSCN3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7653" name="Picture 5" descr="C:\Users\user\Desktop\Photos\Vues et animaux\DSCN35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27651" name="Picture 3" descr="C:\Users\user\Desktop\Photos\Lambaréné 13 &amp; 14 08 2011\Bifoun (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5052053" cy="3789040"/>
          </a:xfrm>
          <a:prstGeom prst="rect">
            <a:avLst/>
          </a:prstGeom>
          <a:noFill/>
        </p:spPr>
      </p:pic>
      <p:pic>
        <p:nvPicPr>
          <p:cNvPr id="27654" name="Picture 6" descr="C:\Users\user\Desktop\Photos\Vues et animaux\DSCN35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131840" y="44624"/>
            <a:ext cx="1909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Le </a:t>
            </a:r>
            <a:r>
              <a:rPr lang="fr-FR" b="1" dirty="0" err="1" smtClean="0">
                <a:solidFill>
                  <a:schemeClr val="bg1"/>
                </a:solidFill>
                <a:latin typeface="Comic Sans MS" pitchFamily="66" charset="0"/>
              </a:rPr>
              <a:t>coupé-coupé</a:t>
            </a:r>
            <a:endParaRPr lang="fr-F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er\Desktop\Photos\Juju au Gabon\Nous\19-01-2012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429275"/>
          </a:xfrm>
          <a:prstGeom prst="rect">
            <a:avLst/>
          </a:prstGeom>
          <a:noFill/>
        </p:spPr>
      </p:pic>
      <p:pic>
        <p:nvPicPr>
          <p:cNvPr id="30723" name="Picture 3" descr="C:\Users\user\Desktop\Photos\Juju au Gabon\Nous\19-01-2012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2267744" y="-27384"/>
            <a:ext cx="45608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…Et on finit en se désaltérant encore…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Cette fois, à </a:t>
            </a:r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l’</a:t>
            </a:r>
            <a:r>
              <a:rPr lang="fr-FR" b="1" smtClean="0">
                <a:solidFill>
                  <a:schemeClr val="bg1"/>
                </a:solidFill>
                <a:latin typeface="Comic Sans MS" pitchFamily="66" charset="0"/>
              </a:rPr>
              <a:t>Aquarum</a:t>
            </a:r>
            <a:r>
              <a:rPr lang="fr-FR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endParaRPr lang="fr-F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47864" y="4869160"/>
            <a:ext cx="24577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tx2"/>
                </a:solidFill>
                <a:latin typeface="Comic Sans MS" pitchFamily="66" charset="0"/>
              </a:rPr>
              <a:t>Salut Mon Lapin….</a:t>
            </a:r>
            <a:endParaRPr lang="fr-FR" sz="20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</Words>
  <Application>Microsoft Office PowerPoint</Application>
  <PresentationFormat>Affichage à l'écran (4:3)</PresentationFormat>
  <Paragraphs>22</Paragraphs>
  <Slides>30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AL1</dc:creator>
  <cp:lastModifiedBy>AL1</cp:lastModifiedBy>
  <cp:revision>24</cp:revision>
  <dcterms:created xsi:type="dcterms:W3CDTF">2012-01-21T21:08:41Z</dcterms:created>
  <dcterms:modified xsi:type="dcterms:W3CDTF">2012-01-24T17:45:13Z</dcterms:modified>
</cp:coreProperties>
</file>