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med" advClick="0" advTm="5000"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med" advClick="0" advTm="5000"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5000"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 spd="med" advClick="0" advTm="5000"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5000"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med" advClick="0" advTm="5000"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5000"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med" advClick="0" advTm="5000"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med" advClick="0" advTm="5000"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5000"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5000">
    <p:cut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1DDCFD2-2657-4618-8A8E-963D10F4EFB8}" type="datetimeFigureOut">
              <a:rPr lang="fr-FR" smtClean="0"/>
              <a:t>08/01/2012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AACD6B1-D2F8-49D4-BE00-1D1A2F36247E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Click="0" advTm="5000">
    <p:cut thruBlk="1"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Public\Music\Sample%20Music\MUSIQUES%20DE%20FILMS%20-%20Le%20professionnel.wav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smtClean="0"/>
              <a:t>par Dominique</a:t>
            </a: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mtClean="0"/>
              <a:t>Album photo</a:t>
            </a:r>
            <a:endParaRPr lang="fr-FR"/>
          </a:p>
        </p:txBody>
      </p:sp>
      <p:pic>
        <p:nvPicPr>
          <p:cNvPr id="4" name="MUSIQUES DE FILMS - Le professionnel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5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_31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cut thruBlk="1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</TotalTime>
  <Words>4</Words>
  <Application>Microsoft Office PowerPoint</Application>
  <PresentationFormat>Affichage à l'écran (4:3)</PresentationFormat>
  <Paragraphs>2</Paragraphs>
  <Slides>13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Papier</vt:lpstr>
      <vt:lpstr>Album photo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Dominique</dc:creator>
  <cp:lastModifiedBy>Dominique</cp:lastModifiedBy>
  <cp:revision>2</cp:revision>
  <dcterms:created xsi:type="dcterms:W3CDTF">2012-01-08T10:34:53Z</dcterms:created>
  <dcterms:modified xsi:type="dcterms:W3CDTF">2012-01-08T10:38:57Z</dcterms:modified>
</cp:coreProperties>
</file>