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399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558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77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277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279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325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09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14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17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40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802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4D3F0-FF16-461A-9B4A-BC48F00559AA}" type="datetimeFigureOut">
              <a:rPr lang="fr-FR" smtClean="0"/>
              <a:t>22/01/2012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3E85E-622A-4CDA-9D82-3BFAAE1B8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62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13" Type="http://schemas.openxmlformats.org/officeDocument/2006/relationships/image" Target="../media/image23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12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11" Type="http://schemas.openxmlformats.org/officeDocument/2006/relationships/image" Target="../media/image21.jpeg"/><Relationship Id="rId5" Type="http://schemas.openxmlformats.org/officeDocument/2006/relationships/image" Target="../media/image15.gif"/><Relationship Id="rId10" Type="http://schemas.openxmlformats.org/officeDocument/2006/relationships/image" Target="../media/image20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12" Type="http://schemas.openxmlformats.org/officeDocument/2006/relationships/image" Target="../media/image34.jp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11" Type="http://schemas.openxmlformats.org/officeDocument/2006/relationships/image" Target="../media/image33.jpeg"/><Relationship Id="rId5" Type="http://schemas.openxmlformats.org/officeDocument/2006/relationships/image" Target="../media/image27.jpg"/><Relationship Id="rId10" Type="http://schemas.openxmlformats.org/officeDocument/2006/relationships/image" Target="../media/image32.jpeg"/><Relationship Id="rId4" Type="http://schemas.openxmlformats.org/officeDocument/2006/relationships/image" Target="../media/image26.jpg"/><Relationship Id="rId9" Type="http://schemas.openxmlformats.org/officeDocument/2006/relationships/image" Target="../media/image3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12" Type="http://schemas.openxmlformats.org/officeDocument/2006/relationships/image" Target="../media/image45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11" Type="http://schemas.openxmlformats.org/officeDocument/2006/relationships/image" Target="../media/image44.jpeg"/><Relationship Id="rId5" Type="http://schemas.openxmlformats.org/officeDocument/2006/relationships/image" Target="../media/image38.jpg"/><Relationship Id="rId10" Type="http://schemas.openxmlformats.org/officeDocument/2006/relationships/image" Target="../media/image43.jpeg"/><Relationship Id="rId4" Type="http://schemas.openxmlformats.org/officeDocument/2006/relationships/image" Target="../media/image37.jpg"/><Relationship Id="rId9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882" y="555526"/>
            <a:ext cx="3960440" cy="400213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3726" y="2751637"/>
            <a:ext cx="5328592" cy="1088831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1523261"/>
              </a:avLst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Celticmd" pitchFamily="34" charset="0"/>
              </a:rPr>
              <a:t>Tangerinos por el Mundo</a:t>
            </a:r>
            <a:endParaRPr lang="fr-FR" sz="32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5754" y="1275606"/>
            <a:ext cx="6264696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 sz="24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3" name="Organigramme : Connecteur 2"/>
          <p:cNvSpPr/>
          <p:nvPr/>
        </p:nvSpPr>
        <p:spPr>
          <a:xfrm>
            <a:off x="6290450" y="195486"/>
            <a:ext cx="2746046" cy="2556151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6169561" y="2865165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Felix/Pps/Video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Présente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03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6000">
        <p14:vortex dir="r"/>
        <p:sndAc>
          <p:stSnd>
            <p:snd r:embed="rId2" name="ADLER_TRIO.wav"/>
          </p:stSnd>
        </p:sndAc>
      </p:transition>
    </mc:Choice>
    <mc:Fallback>
      <p:transition spd="slow" advTm="26000">
        <p:fade/>
        <p:sndAc>
          <p:stSnd>
            <p:snd r:embed="rId2" name="ADLER_TR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" grpId="0"/>
      <p:bldP spid="2" grpId="1"/>
      <p:bldP spid="3" grpId="0" animBg="1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539552" y="627534"/>
            <a:ext cx="2448272" cy="244827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Connecteur 2"/>
          <p:cNvSpPr/>
          <p:nvPr/>
        </p:nvSpPr>
        <p:spPr>
          <a:xfrm>
            <a:off x="3059832" y="123478"/>
            <a:ext cx="2448272" cy="2448272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Connecteur 3"/>
          <p:cNvSpPr/>
          <p:nvPr/>
        </p:nvSpPr>
        <p:spPr>
          <a:xfrm>
            <a:off x="5508104" y="1275606"/>
            <a:ext cx="2448272" cy="2448272"/>
          </a:xfrm>
          <a:prstGeom prst="flowChartConnec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9862"/>
            <a:ext cx="1874520" cy="9982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753" y="2931790"/>
            <a:ext cx="1874520" cy="99822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772163"/>
            <a:ext cx="1874520" cy="9982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383772"/>
            <a:ext cx="594360" cy="38862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420" y="4158689"/>
            <a:ext cx="594360" cy="38862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547309"/>
            <a:ext cx="594360" cy="38862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504306"/>
            <a:ext cx="1143000" cy="1143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876" y="3930010"/>
            <a:ext cx="1143000" cy="1143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116" y="3240772"/>
            <a:ext cx="1143000" cy="1143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80" y="3483953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22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9000">
        <p14:glitter pattern="hexagon"/>
      </p:transition>
    </mc:Choice>
    <mc:Fallback>
      <p:transition spd="slow" advTm="10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926" y="-1"/>
            <a:ext cx="5136569" cy="3852427"/>
          </a:xfrm>
          <a:prstGeom prst="rect">
            <a:avLst/>
          </a:prstGeom>
        </p:spPr>
      </p:pic>
      <p:sp>
        <p:nvSpPr>
          <p:cNvPr id="3" name="Organigramme : Connecteur 2"/>
          <p:cNvSpPr/>
          <p:nvPr/>
        </p:nvSpPr>
        <p:spPr>
          <a:xfrm>
            <a:off x="433551" y="900098"/>
            <a:ext cx="3024336" cy="2952328"/>
          </a:xfrm>
          <a:prstGeom prst="flowChartConnec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755576" y="4083918"/>
            <a:ext cx="7776864" cy="64633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Présentation de 3 Amis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Provencaux</a:t>
            </a:r>
            <a:endParaRPr lang="fr-FR">
              <a:solidFill>
                <a:srgbClr val="FFC000"/>
              </a:solidFill>
              <a:latin typeface="Celticmd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7504" y="519440"/>
            <a:ext cx="3528392" cy="1332230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462839"/>
              </a:avLst>
            </a:prstTxWarp>
            <a:spAutoFit/>
          </a:bodyPr>
          <a:lstStyle/>
          <a:p>
            <a:pPr algn="ctr"/>
            <a:r>
              <a:rPr lang="fr-FR" sz="1600" smtClean="0">
                <a:solidFill>
                  <a:srgbClr val="FFC000"/>
                </a:solidFill>
                <a:latin typeface="Celticmd" pitchFamily="34" charset="0"/>
              </a:rPr>
              <a:t>Tangerinos en el Mundo</a:t>
            </a:r>
            <a:endParaRPr lang="fr-FR" sz="1600">
              <a:solidFill>
                <a:srgbClr val="FFC000"/>
              </a:solidFill>
              <a:latin typeface="Celticmd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34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3129">
        <p14:ripple/>
        <p:sndAc>
          <p:stSnd loop="1">
            <p:snd r:embed="rId3" name="Akira Miyagawa's Beethoven's Symphony No 5 and Mambo No5 Combination.wav"/>
          </p:stSnd>
        </p:sndAc>
      </p:transition>
    </mc:Choice>
    <mc:Fallback>
      <p:transition spd="slow" advTm="33129">
        <p:fade/>
        <p:sndAc>
          <p:stSnd loop="1">
            <p:snd r:embed="rId3" name="Akira Miyagawa's Beethoven's Symphony No 5 and Mambo No5 Combin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195486"/>
            <a:ext cx="8280920" cy="1323439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fr-FR" sz="2000" smtClean="0">
                <a:solidFill>
                  <a:srgbClr val="FFFF00"/>
                </a:solidFill>
                <a:latin typeface="Celticmd" pitchFamily="34" charset="0"/>
              </a:rPr>
              <a:t>Petri Giancarlo Tangerino de la</a:t>
            </a:r>
          </a:p>
          <a:p>
            <a:pPr algn="ctr"/>
            <a:r>
              <a:rPr lang="fr-FR" sz="2000">
                <a:solidFill>
                  <a:srgbClr val="FFFF00"/>
                </a:solidFill>
                <a:latin typeface="Celticmd" pitchFamily="34" charset="0"/>
              </a:rPr>
              <a:t> </a:t>
            </a:r>
            <a:r>
              <a:rPr lang="fr-FR" sz="2000" smtClean="0">
                <a:solidFill>
                  <a:srgbClr val="FFFF00"/>
                </a:solidFill>
                <a:latin typeface="Celticmd" pitchFamily="34" charset="0"/>
              </a:rPr>
              <a:t>Avenida de España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Celticmd" pitchFamily="34" charset="0"/>
              </a:rPr>
              <a:t>À</a:t>
            </a:r>
          </a:p>
          <a:p>
            <a:pPr algn="ctr"/>
            <a:r>
              <a:rPr lang="fr-FR" sz="2000" smtClean="0">
                <a:solidFill>
                  <a:srgbClr val="FFFF00"/>
                </a:solidFill>
                <a:latin typeface="Celticmd" pitchFamily="34" charset="0"/>
              </a:rPr>
              <a:t>Calas en Provence</a:t>
            </a:r>
            <a:endParaRPr lang="fr-FR" sz="20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Larme 5"/>
          <p:cNvSpPr/>
          <p:nvPr/>
        </p:nvSpPr>
        <p:spPr>
          <a:xfrm>
            <a:off x="179512" y="2333261"/>
            <a:ext cx="2448272" cy="2205170"/>
          </a:xfrm>
          <a:prstGeom prst="teardrop">
            <a:avLst>
              <a:gd name="adj" fmla="val 9787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4067944" y="2139702"/>
            <a:ext cx="4752528" cy="2592288"/>
          </a:xfrm>
          <a:prstGeom prst="round2Diag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14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2463">
        <p14:shred/>
      </p:transition>
    </mc:Choice>
    <mc:Fallback>
      <p:transition spd="slow" advTm="724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5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0"/>
                            </p:stCondLst>
                            <p:childTnLst>
                              <p:par>
                                <p:cTn id="46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000"/>
                            </p:stCondLst>
                            <p:childTnLst>
                              <p:par>
                                <p:cTn id="72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0"/>
                            </p:stCondLst>
                            <p:childTnLst>
                              <p:par>
                                <p:cTn id="9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2000"/>
                            </p:stCondLst>
                            <p:childTnLst>
                              <p:par>
                                <p:cTn id="111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8000"/>
                            </p:stCondLst>
                            <p:childTnLst>
                              <p:par>
                                <p:cTn id="124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3" grpId="0" animBg="1"/>
      <p:bldP spid="3" grpId="1" animBg="1"/>
      <p:bldP spid="12" grpId="0" animBg="1"/>
      <p:bldP spid="12" grpId="1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195486"/>
            <a:ext cx="8496944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Carlos Serrano Tangerino de La Calera Paquete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A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Roquevaire</a:t>
            </a:r>
            <a:endParaRPr lang="fr-FR">
              <a:solidFill>
                <a:srgbClr val="FFC000"/>
              </a:solidFill>
              <a:latin typeface="Celticmd" pitchFamily="34" charset="0"/>
            </a:endParaRPr>
          </a:p>
        </p:txBody>
      </p:sp>
      <p:sp>
        <p:nvSpPr>
          <p:cNvPr id="3" name="Organigramme : Stockage à accès séquentiel 2"/>
          <p:cNvSpPr/>
          <p:nvPr/>
        </p:nvSpPr>
        <p:spPr>
          <a:xfrm>
            <a:off x="323528" y="2499742"/>
            <a:ext cx="2160240" cy="2088232"/>
          </a:xfrm>
          <a:prstGeom prst="flowChartMagneticTap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arré corné 3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Carré corné 4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Carré corné 6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Carré corné 7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Carré corné 8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arré corné 9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3672735" y="1995686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Une de ses Oeuvres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2" name="Carré corné 11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arré corné 12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arré corné 13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Carré corné 14"/>
          <p:cNvSpPr/>
          <p:nvPr/>
        </p:nvSpPr>
        <p:spPr>
          <a:xfrm>
            <a:off x="3491880" y="1779662"/>
            <a:ext cx="5256584" cy="3096344"/>
          </a:xfrm>
          <a:prstGeom prst="foldedCorner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3619146" y="2211710"/>
            <a:ext cx="50037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mtClean="0">
                <a:solidFill>
                  <a:srgbClr val="00B050"/>
                </a:solidFill>
                <a:latin typeface="Brush Script MT" pitchFamily="66" charset="0"/>
              </a:rPr>
              <a:t>Je Vous conseille, d’Admirer,ces Chefs d’Œuvres !</a:t>
            </a:r>
          </a:p>
          <a:p>
            <a:pPr algn="ctr"/>
            <a:r>
              <a:rPr lang="fr-FR" sz="2000" smtClean="0">
                <a:solidFill>
                  <a:srgbClr val="00B050"/>
                </a:solidFill>
                <a:latin typeface="Brush Script MT" pitchFamily="66" charset="0"/>
              </a:rPr>
              <a:t>Exposition de Sculptures sur Bois (bas reliefs), sur Internet !</a:t>
            </a:r>
          </a:p>
          <a:p>
            <a:pPr algn="ctr"/>
            <a:r>
              <a:rPr lang="fr-FR" sz="2000" smtClean="0">
                <a:solidFill>
                  <a:srgbClr val="00B050"/>
                </a:solidFill>
                <a:latin typeface="Brush Script MT" pitchFamily="66" charset="0"/>
              </a:rPr>
              <a:t>Il suffit de Taper uniquement :</a:t>
            </a:r>
          </a:p>
          <a:p>
            <a:pPr algn="ctr"/>
            <a:r>
              <a:rPr lang="fr-FR" sz="2000" smtClean="0">
                <a:solidFill>
                  <a:srgbClr val="00B050"/>
                </a:solidFill>
                <a:latin typeface="Brush Script MT" pitchFamily="66" charset="0"/>
              </a:rPr>
              <a:t>Carlos Serrano</a:t>
            </a:r>
          </a:p>
          <a:p>
            <a:pPr algn="ctr"/>
            <a:endParaRPr lang="fr-FR" sz="2000">
              <a:solidFill>
                <a:srgbClr val="00B050"/>
              </a:solidFill>
              <a:latin typeface="Brush Script MT" pitchFamily="66" charset="0"/>
            </a:endParaRPr>
          </a:p>
          <a:p>
            <a:pPr algn="ctr"/>
            <a:r>
              <a:rPr lang="fr-FR" sz="2000" smtClean="0">
                <a:solidFill>
                  <a:srgbClr val="00B050"/>
                </a:solidFill>
                <a:latin typeface="Brush Script MT" pitchFamily="66" charset="0"/>
              </a:rPr>
              <a:t>Merci pour lui !</a:t>
            </a:r>
          </a:p>
          <a:p>
            <a:pPr algn="ctr"/>
            <a:r>
              <a:rPr lang="fr-FR" sz="2000" smtClean="0">
                <a:solidFill>
                  <a:srgbClr val="00B050"/>
                </a:solidFill>
                <a:latin typeface="Brush Script MT" pitchFamily="66" charset="0"/>
              </a:rPr>
              <a:t>Felix Castro</a:t>
            </a:r>
            <a:endParaRPr lang="fr-FR" sz="2000">
              <a:solidFill>
                <a:srgbClr val="00B05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06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2045">
        <p14:ripple/>
      </p:transition>
    </mc:Choice>
    <mc:Fallback>
      <p:transition spd="slow" advTm="920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51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8000"/>
                            </p:stCondLst>
                            <p:childTnLst>
                              <p:par>
                                <p:cTn id="64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000"/>
                            </p:stCondLst>
                            <p:childTnLst>
                              <p:par>
                                <p:cTn id="77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0000"/>
                            </p:stCondLst>
                            <p:childTnLst>
                              <p:par>
                                <p:cTn id="90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2000"/>
                            </p:stCondLst>
                            <p:childTnLst>
                              <p:par>
                                <p:cTn id="110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29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4000"/>
                            </p:stCondLst>
                            <p:childTnLst>
                              <p:par>
                                <p:cTn id="142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0000"/>
                            </p:stCondLst>
                            <p:childTnLst>
                              <p:par>
                                <p:cTn id="155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76000"/>
                            </p:stCondLst>
                            <p:childTnLst>
                              <p:par>
                                <p:cTn id="1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8000"/>
                            </p:stCondLst>
                            <p:childTnLst>
                              <p:par>
                                <p:cTn id="175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  <p:bldP spid="11" grpId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/>
      <p:bldP spid="1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79512" y="195486"/>
            <a:ext cx="8784976" cy="120032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Felix 	Castro Tangerino, de La Calle Sevilla y de La Calera Paquete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A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Celticmd" pitchFamily="34" charset="0"/>
              </a:rPr>
              <a:t>Istres-en Provence</a:t>
            </a:r>
            <a:endParaRPr lang="fr-FR">
              <a:solidFill>
                <a:srgbClr val="FFC000"/>
              </a:solidFill>
              <a:latin typeface="Celticmd" pitchFamily="34" charset="0"/>
            </a:endParaRPr>
          </a:p>
        </p:txBody>
      </p:sp>
      <p:sp>
        <p:nvSpPr>
          <p:cNvPr id="3" name="Larme 2"/>
          <p:cNvSpPr/>
          <p:nvPr/>
        </p:nvSpPr>
        <p:spPr>
          <a:xfrm>
            <a:off x="395536" y="2355726"/>
            <a:ext cx="2376264" cy="2232248"/>
          </a:xfrm>
          <a:prstGeom prst="teardrop">
            <a:avLst>
              <a:gd name="adj" fmla="val 10126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Document 3"/>
          <p:cNvSpPr/>
          <p:nvPr/>
        </p:nvSpPr>
        <p:spPr>
          <a:xfrm>
            <a:off x="3203848" y="1851670"/>
            <a:ext cx="5688632" cy="3168352"/>
          </a:xfrm>
          <a:prstGeom prst="flowChartDocumen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ocument 4"/>
          <p:cNvSpPr/>
          <p:nvPr/>
        </p:nvSpPr>
        <p:spPr>
          <a:xfrm>
            <a:off x="3203848" y="1851670"/>
            <a:ext cx="5688632" cy="3168352"/>
          </a:xfrm>
          <a:prstGeom prst="flowChartDocumen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Document 5"/>
          <p:cNvSpPr/>
          <p:nvPr/>
        </p:nvSpPr>
        <p:spPr>
          <a:xfrm>
            <a:off x="3203848" y="1851670"/>
            <a:ext cx="5688632" cy="3168352"/>
          </a:xfrm>
          <a:prstGeom prst="flowChartDocumen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Document 6"/>
          <p:cNvSpPr/>
          <p:nvPr/>
        </p:nvSpPr>
        <p:spPr>
          <a:xfrm>
            <a:off x="3203848" y="1851670"/>
            <a:ext cx="5688632" cy="3168352"/>
          </a:xfrm>
          <a:prstGeom prst="flowChartDocumen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Document 7"/>
          <p:cNvSpPr/>
          <p:nvPr/>
        </p:nvSpPr>
        <p:spPr>
          <a:xfrm>
            <a:off x="3203848" y="1851670"/>
            <a:ext cx="5688632" cy="3168352"/>
          </a:xfrm>
          <a:prstGeom prst="flowChartDocumen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Document 8"/>
          <p:cNvSpPr/>
          <p:nvPr/>
        </p:nvSpPr>
        <p:spPr>
          <a:xfrm>
            <a:off x="3203848" y="1851670"/>
            <a:ext cx="5760640" cy="3168352"/>
          </a:xfrm>
          <a:prstGeom prst="flowChartDocumen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Organigramme : Document 9"/>
          <p:cNvSpPr/>
          <p:nvPr/>
        </p:nvSpPr>
        <p:spPr>
          <a:xfrm>
            <a:off x="3203848" y="1851670"/>
            <a:ext cx="5760640" cy="3168352"/>
          </a:xfrm>
          <a:prstGeom prst="flowChartDocumen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Document 10"/>
          <p:cNvSpPr/>
          <p:nvPr/>
        </p:nvSpPr>
        <p:spPr>
          <a:xfrm>
            <a:off x="3203848" y="1851670"/>
            <a:ext cx="5760640" cy="3168352"/>
          </a:xfrm>
          <a:prstGeom prst="flowChartDocumen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ocument 11"/>
          <p:cNvSpPr/>
          <p:nvPr/>
        </p:nvSpPr>
        <p:spPr>
          <a:xfrm>
            <a:off x="3203848" y="1851670"/>
            <a:ext cx="5760640" cy="3168352"/>
          </a:xfrm>
          <a:prstGeom prst="flowChartDocumen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ocument 12"/>
          <p:cNvSpPr/>
          <p:nvPr/>
        </p:nvSpPr>
        <p:spPr>
          <a:xfrm>
            <a:off x="3203848" y="1851670"/>
            <a:ext cx="5760640" cy="3168352"/>
          </a:xfrm>
          <a:prstGeom prst="flowChartDocumen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58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6622">
        <p14:prism isContent="1" isInverted="1"/>
      </p:transition>
    </mc:Choice>
    <mc:Fallback>
      <p:transition spd="slow" advTm="766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42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0"/>
                            </p:stCondLst>
                            <p:childTnLst>
                              <p:par>
                                <p:cTn id="49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0"/>
                            </p:stCondLst>
                            <p:childTnLst>
                              <p:par>
                                <p:cTn id="56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0"/>
                            </p:stCondLst>
                            <p:childTnLst>
                              <p:par>
                                <p:cTn id="63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000"/>
                            </p:stCondLst>
                            <p:childTnLst>
                              <p:par>
                                <p:cTn id="70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0"/>
                            </p:stCondLst>
                            <p:childTnLst>
                              <p:par>
                                <p:cTn id="77" presetID="22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5536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-14068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436096" y="3705371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Felix/Pps/Video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 Janvier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67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733">
        <p14:ripple/>
      </p:transition>
    </mc:Choice>
    <mc:Fallback>
      <p:transition spd="slow" advTm="16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2226</TotalTime>
  <Words>90</Words>
  <Application>Microsoft Office PowerPoint</Application>
  <PresentationFormat>Affichage à l'écran (16:9)</PresentationFormat>
  <Paragraphs>29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57</cp:revision>
  <dcterms:created xsi:type="dcterms:W3CDTF">2012-01-12T15:14:10Z</dcterms:created>
  <dcterms:modified xsi:type="dcterms:W3CDTF">2012-01-23T01:40:41Z</dcterms:modified>
</cp:coreProperties>
</file>