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8" r:id="rId4"/>
    <p:sldId id="267" r:id="rId5"/>
    <p:sldId id="270" r:id="rId6"/>
    <p:sldId id="260" r:id="rId7"/>
    <p:sldId id="258" r:id="rId8"/>
    <p:sldId id="259" r:id="rId9"/>
    <p:sldId id="257" r:id="rId10"/>
    <p:sldId id="266" r:id="rId11"/>
    <p:sldId id="263" r:id="rId12"/>
    <p:sldId id="265" r:id="rId1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+jOp1osreLHhYF7gZfMCQ==" hashData="YMvwmrhDacKYlfwlbvFam1Kdw3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1EA5E2"/>
    <a:srgbClr val="E98B92"/>
    <a:srgbClr val="EDA1A6"/>
    <a:srgbClr val="CC9900"/>
    <a:srgbClr val="CF965D"/>
    <a:srgbClr val="BE9E6E"/>
    <a:srgbClr val="D7A957"/>
    <a:srgbClr val="F8B47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37" autoAdjust="0"/>
    <p:restoredTop sz="94660"/>
  </p:normalViewPr>
  <p:slideViewPr>
    <p:cSldViewPr>
      <p:cViewPr varScale="1">
        <p:scale>
          <a:sx n="97" d="100"/>
          <a:sy n="97" d="100"/>
        </p:scale>
        <p:origin x="-19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9704A-46EA-4236-B87F-7E60FD6645E0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E09DF-82D0-4C62-BACE-6FEC73D9C92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C7600-5FA3-4C75-B907-CCC3AB1E67CD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A5D09-5F90-46D5-8796-D74F4BB4C52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3A4F4-6736-42D5-AE2D-6529632038DB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20E46-82BA-4E36-A470-2B49572C4CC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C31C2-70A3-4B1C-91D8-AF1E6B7EA0A6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3B6F8-CFBA-46DC-B3EF-9C7C1D15406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3A942-E3B7-4E7E-A20E-D58BB6462566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203C2-701B-4361-B934-788B5DD1575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66CF0-2785-442F-A630-12F6500F5059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689E2-479B-4E81-ADFC-40A579398B1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96A74-988E-4CA9-880F-A00955E499E2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D93BC-CE05-4461-B7E0-30B780F5373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2DBB6-9123-41FD-AF1E-CF178ACA7EE2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BB702-28C1-47E7-86B9-7278699B369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4DC66-CEF6-418B-99A2-064C6FA7706C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D53A5-469B-4CC7-AADF-FCFD96EEC07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FE1AC-7354-4FC0-B4DF-9D908471AD69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C20FA-619E-47DA-9778-BE4AA7F47F8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19BA3-80B9-420E-9F1B-1DC86B06A2C6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17B38-43F5-45E0-8651-F35576F039C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91DAD1-14B9-4D05-9B94-842ED7C255D5}" type="datetimeFigureOut">
              <a:rPr lang="fr-FR"/>
              <a:pPr>
                <a:defRPr/>
              </a:pPr>
              <a:t>10/01/2012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49EAE3D-5672-4A98-9735-828540430AE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6" Type="http://schemas.openxmlformats.org/officeDocument/2006/relationships/image" Target="../media/image17.gif"/><Relationship Id="rId5" Type="http://schemas.openxmlformats.org/officeDocument/2006/relationships/image" Target="../media/image9.png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28688" y="571500"/>
            <a:ext cx="7429500" cy="5509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atin typeface="Lucida Calligraphy" pitchFamily="66" charset="0"/>
              </a:rPr>
              <a:t>Ce diaporama  a  été fait  pour tous  ceux  et celles </a:t>
            </a:r>
            <a:r>
              <a:rPr lang="fr-CA" sz="2400" b="1" dirty="0" smtClean="0">
                <a:latin typeface="Lucida Calligraphy" pitchFamily="66" charset="0"/>
              </a:rPr>
              <a:t> qui  </a:t>
            </a:r>
            <a:r>
              <a:rPr lang="fr-CA" sz="2400" b="1" dirty="0">
                <a:latin typeface="Lucida Calligraphy" pitchFamily="66" charset="0"/>
              </a:rPr>
              <a:t>comme moi , ont aimé  , aiment encore  et aimeront toujours  Elvis Presley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2400" b="1" dirty="0">
              <a:latin typeface="Lucida Calligraphy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atin typeface="Lucida Calligraphy" pitchFamily="66" charset="0"/>
              </a:rPr>
              <a:t>Revivons  ensemble  de  beaux  souvenirs , en  </a:t>
            </a:r>
            <a:r>
              <a:rPr lang="fr-CA" sz="2400" b="1" dirty="0" smtClean="0">
                <a:latin typeface="Lucida Calligraphy" pitchFamily="66" charset="0"/>
              </a:rPr>
              <a:t>écoutant  </a:t>
            </a:r>
            <a:r>
              <a:rPr lang="fr-CA" sz="2400" b="1" dirty="0">
                <a:latin typeface="Lucida Calligraphy" pitchFamily="66" charset="0"/>
              </a:rPr>
              <a:t>quelques  uns  de  ses  grands  succès 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A" sz="2400" b="1" dirty="0">
              <a:latin typeface="Lucida Calligraphy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atin typeface="Lucida Calligraphy" pitchFamily="66" charset="0"/>
              </a:rPr>
              <a:t>Elvis  sera  toujours  vivant  , parce </a:t>
            </a:r>
            <a:r>
              <a:rPr lang="fr-CA" sz="2400" b="1" dirty="0" smtClean="0">
                <a:latin typeface="Lucida Calligraphy" pitchFamily="66" charset="0"/>
              </a:rPr>
              <a:t>       qu’il  </a:t>
            </a:r>
            <a:r>
              <a:rPr lang="fr-CA" sz="2400" b="1" dirty="0">
                <a:latin typeface="Lucida Calligraphy" pitchFamily="66" charset="0"/>
              </a:rPr>
              <a:t>est  une  légende  du  Rock ‘n   Roll  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>
                <a:latin typeface="Lucida Calligraphy" pitchFamily="66" charset="0"/>
              </a:rPr>
              <a:t>                     </a:t>
            </a:r>
            <a:r>
              <a:rPr lang="fr-CA" sz="4000" b="1" dirty="0">
                <a:latin typeface="Lucida Calligraphy" pitchFamily="66" charset="0"/>
              </a:rPr>
              <a:t>1935 – 1977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2400" b="1" dirty="0" smtClean="0">
                <a:latin typeface="Lucida Calligraphy" pitchFamily="66" charset="0"/>
              </a:rPr>
              <a:t>Chaque </a:t>
            </a:r>
            <a:r>
              <a:rPr lang="fr-CA" sz="2400" b="1" dirty="0">
                <a:latin typeface="Lucida Calligraphy" pitchFamily="66" charset="0"/>
              </a:rPr>
              <a:t>image  a une  chanson , cliquer pour faire  jouer  la  suivante  </a:t>
            </a:r>
            <a:r>
              <a:rPr lang="fr-CA" sz="2400" b="1" dirty="0" smtClean="0">
                <a:latin typeface="Lucida Calligraphy" pitchFamily="66" charset="0"/>
              </a:rPr>
              <a:t>,ou  laissez  dérouler .Ouvrer  </a:t>
            </a:r>
            <a:r>
              <a:rPr lang="fr-CA" sz="2400" b="1" dirty="0">
                <a:latin typeface="Lucida Calligraphy" pitchFamily="66" charset="0"/>
              </a:rPr>
              <a:t>le son …</a:t>
            </a:r>
          </a:p>
        </p:txBody>
      </p:sp>
      <p:pic>
        <p:nvPicPr>
          <p:cNvPr id="3" name="Image 2" descr="coin 6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43042" cy="1652941"/>
          </a:xfrm>
          <a:prstGeom prst="rect">
            <a:avLst/>
          </a:prstGeom>
        </p:spPr>
      </p:pic>
      <p:pic>
        <p:nvPicPr>
          <p:cNvPr id="5" name="Image 4" descr="coin 6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7558088" y="-4763"/>
            <a:ext cx="1581150" cy="1590675"/>
          </a:xfrm>
          <a:prstGeom prst="rect">
            <a:avLst/>
          </a:prstGeom>
        </p:spPr>
      </p:pic>
      <p:pic>
        <p:nvPicPr>
          <p:cNvPr id="6" name="Image 5" descr="coin 6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7562850" y="5267325"/>
            <a:ext cx="1581150" cy="1590675"/>
          </a:xfrm>
          <a:prstGeom prst="rect">
            <a:avLst/>
          </a:prstGeom>
        </p:spPr>
      </p:pic>
      <p:pic>
        <p:nvPicPr>
          <p:cNvPr id="7" name="Image 6" descr="coin 6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4065" y="5504774"/>
            <a:ext cx="1349161" cy="1357290"/>
          </a:xfrm>
          <a:prstGeom prst="rect">
            <a:avLst/>
          </a:prstGeom>
        </p:spPr>
      </p:pic>
      <p:pic>
        <p:nvPicPr>
          <p:cNvPr id="8" name="Image 7" descr="3933388647_09d5ba5efc_o.jpg"/>
          <p:cNvPicPr>
            <a:picLocks noChangeAspect="1"/>
          </p:cNvPicPr>
          <p:nvPr/>
        </p:nvPicPr>
        <p:blipFill>
          <a:blip r:embed="rId3" cstate="print"/>
          <a:srcRect l="50428" t="34236" r="5594" b="32430"/>
          <a:stretch>
            <a:fillRect/>
          </a:stretch>
        </p:blipFill>
        <p:spPr bwMode="auto">
          <a:xfrm>
            <a:off x="7143672" y="2571744"/>
            <a:ext cx="2000328" cy="16002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30093">
    <p:pull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51DSAW8FQJL__SS500_.jpg"/>
          <p:cNvPicPr>
            <a:picLocks noChangeAspect="1"/>
          </p:cNvPicPr>
          <p:nvPr/>
        </p:nvPicPr>
        <p:blipFill>
          <a:blip r:embed="rId3" cstate="print"/>
          <a:srcRect l="53999"/>
          <a:stretch>
            <a:fillRect/>
          </a:stretch>
        </p:blipFill>
        <p:spPr bwMode="auto">
          <a:xfrm>
            <a:off x="6000750" y="0"/>
            <a:ext cx="3571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3" descr="4038196288_018e4871d5_o.jpg"/>
          <p:cNvPicPr>
            <a:picLocks noChangeAspect="1"/>
          </p:cNvPicPr>
          <p:nvPr/>
        </p:nvPicPr>
        <p:blipFill>
          <a:blip r:embed="rId4" cstate="print"/>
          <a:srcRect l="5615"/>
          <a:stretch>
            <a:fillRect/>
          </a:stretch>
        </p:blipFill>
        <p:spPr bwMode="auto">
          <a:xfrm>
            <a:off x="0" y="0"/>
            <a:ext cx="6003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4038196288_018e4871d5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85784" y="0"/>
            <a:ext cx="5920383" cy="61436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blue Hawaï Elvis.wav">
            <a:hlinkClick r:id="" action="ppaction://media"/>
          </p:cNvPr>
          <p:cNvPicPr>
            <a:picLocks noRot="1" noChangeAspect="1"/>
          </p:cNvPicPr>
          <p:nvPr>
            <a:wavAudioFile r:embed="rId1" name="blue Hawaï Elvis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3" y="3357563"/>
            <a:ext cx="938212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312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fond-ecran-elvis-presle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Dont Be Cruel.wav">
            <a:hlinkClick r:id="" action="ppaction://media"/>
          </p:cNvPr>
          <p:cNvPicPr>
            <a:picLocks noRot="1" noChangeAspect="1"/>
          </p:cNvPicPr>
          <p:nvPr>
            <a:wavAudioFile r:embed="rId1" name="Dont Be Cruel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5072063"/>
            <a:ext cx="86677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1813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5" descr="3933388647_09d5ba5efc_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0"/>
            <a:ext cx="6497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6" descr="note de musique 10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119328" y="3047985"/>
            <a:ext cx="5800725" cy="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7" descr="note de musique 10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457839" y="2971789"/>
            <a:ext cx="5800725" cy="857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Cant Help Falling In Love With You.wav">
            <a:hlinkClick r:id="" action="ppaction://media"/>
          </p:cNvPr>
          <p:cNvPicPr>
            <a:picLocks noRot="1" noChangeAspect="1"/>
          </p:cNvPicPr>
          <p:nvPr>
            <a:wavAudioFile r:embed="rId1" name="Cant Help Falling In Love With You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285728"/>
            <a:ext cx="115252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987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155" decel="100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155" decel="100000"/>
                                        <p:tgtEl>
                                          <p:spTgt spid="51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" dur="1155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5" decel="10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155" decel="100000"/>
                                        <p:tgtEl>
                                          <p:spTgt spid="51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1155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1155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elvis_aloha_from_hawaii.jpg"/>
          <p:cNvPicPr>
            <a:picLocks noChangeAspect="1"/>
          </p:cNvPicPr>
          <p:nvPr/>
        </p:nvPicPr>
        <p:blipFill>
          <a:blip r:embed="rId3" cstate="print"/>
          <a:srcRect r="3952" b="4166"/>
          <a:stretch>
            <a:fillRect/>
          </a:stretch>
        </p:blipFill>
        <p:spPr bwMode="auto">
          <a:xfrm>
            <a:off x="0" y="0"/>
            <a:ext cx="5500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4058779436_19cf6fc5a9_o.jpg"/>
          <p:cNvPicPr>
            <a:picLocks noChangeAspect="1"/>
          </p:cNvPicPr>
          <p:nvPr/>
        </p:nvPicPr>
        <p:blipFill>
          <a:blip r:embed="rId4" cstate="print"/>
          <a:srcRect l="3876" t="5208"/>
          <a:stretch>
            <a:fillRect/>
          </a:stretch>
        </p:blipFill>
        <p:spPr bwMode="auto">
          <a:xfrm>
            <a:off x="4714875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Return To Sender.wav">
            <a:hlinkClick r:id="" action="ppaction://media"/>
          </p:cNvPr>
          <p:cNvPicPr>
            <a:picLocks noRot="1" noChangeAspect="1"/>
          </p:cNvPicPr>
          <p:nvPr>
            <a:wavAudioFile r:embed="rId1" name="Return To Sender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205413"/>
            <a:ext cx="1652588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5937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0.gif"/>
          <p:cNvPicPr>
            <a:picLocks noChangeAspect="1"/>
          </p:cNvPicPr>
          <p:nvPr/>
        </p:nvPicPr>
        <p:blipFill>
          <a:blip r:embed="rId3" cstate="print"/>
          <a:srcRect b="5245"/>
          <a:stretch>
            <a:fillRect/>
          </a:stretch>
        </p:blipFill>
        <p:spPr>
          <a:xfrm>
            <a:off x="0" y="-2850"/>
            <a:ext cx="9144000" cy="6860850"/>
          </a:xfrm>
          <a:prstGeom prst="rect">
            <a:avLst/>
          </a:prstGeom>
        </p:spPr>
      </p:pic>
      <p:pic>
        <p:nvPicPr>
          <p:cNvPr id="8" name="Are You Lone some Tonight.wav">
            <a:hlinkClick r:id="" action="ppaction://media"/>
          </p:cNvPr>
          <p:cNvPicPr>
            <a:picLocks noRot="1" noChangeAspect="1"/>
          </p:cNvPicPr>
          <p:nvPr>
            <a:wavAudioFile r:embed="rId1" name="Are You Lone some Tonight.wav"/>
          </p:nvPr>
        </p:nvPicPr>
        <p:blipFill>
          <a:blip r:embed="rId4" cstate="print"/>
          <a:stretch>
            <a:fillRect/>
          </a:stretch>
        </p:blipFill>
        <p:spPr>
          <a:xfrm>
            <a:off x="3214678" y="5491154"/>
            <a:ext cx="1366846" cy="1366846"/>
          </a:xfrm>
          <a:prstGeom prst="rect">
            <a:avLst/>
          </a:prstGeom>
        </p:spPr>
      </p:pic>
    </p:spTree>
  </p:cSld>
  <p:clrMapOvr>
    <a:masterClrMapping/>
  </p:clrMapOvr>
  <p:transition spd="slow" advTm="18603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5" descr="3987007521_a368862afa_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-15875"/>
            <a:ext cx="5357813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 11" descr="guitare 0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57982">
            <a:off x="7640326" y="3595811"/>
            <a:ext cx="1016000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iss me Quick Elvis .wav">
            <a:hlinkClick r:id="" action="ppaction://media"/>
          </p:cNvPr>
          <p:cNvPicPr>
            <a:picLocks noRot="1" noChangeAspect="1"/>
          </p:cNvPicPr>
          <p:nvPr>
            <a:wavAudioFile r:embed="rId1" name="Kiss me Quick Elvis 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5491163"/>
            <a:ext cx="1366837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notede musique 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86710" y="571480"/>
            <a:ext cx="685804" cy="1457334"/>
          </a:xfrm>
          <a:prstGeom prst="rect">
            <a:avLst/>
          </a:prstGeom>
        </p:spPr>
      </p:pic>
      <p:pic>
        <p:nvPicPr>
          <p:cNvPr id="11" name="Image 10" descr="notede musique 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596" y="500042"/>
            <a:ext cx="685804" cy="1457334"/>
          </a:xfrm>
          <a:prstGeom prst="rect">
            <a:avLst/>
          </a:prstGeom>
        </p:spPr>
      </p:pic>
      <p:pic>
        <p:nvPicPr>
          <p:cNvPr id="12" name="Image 11" descr="guitare 0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80577">
            <a:off x="444494" y="3576390"/>
            <a:ext cx="1016000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631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3959875772_1e93d3f709_o.jpg"/>
          <p:cNvPicPr>
            <a:picLocks noChangeAspect="1"/>
          </p:cNvPicPr>
          <p:nvPr/>
        </p:nvPicPr>
        <p:blipFill>
          <a:blip r:embed="rId3" cstate="print"/>
          <a:srcRect r="15683"/>
          <a:stretch>
            <a:fillRect/>
          </a:stretch>
        </p:blipFill>
        <p:spPr bwMode="auto">
          <a:xfrm>
            <a:off x="0" y="0"/>
            <a:ext cx="4608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ts Now Or Never.wav">
            <a:hlinkClick r:id="" action="ppaction://media"/>
          </p:cNvPr>
          <p:cNvPicPr>
            <a:picLocks noRot="1" noChangeAspect="1"/>
          </p:cNvPicPr>
          <p:nvPr>
            <a:wavAudioFile r:embed="rId1" name="Its Now Or Never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572125"/>
            <a:ext cx="12858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1072-elvis-presley-637x0-1.jpg"/>
          <p:cNvPicPr>
            <a:picLocks noChangeAspect="1"/>
          </p:cNvPicPr>
          <p:nvPr/>
        </p:nvPicPr>
        <p:blipFill>
          <a:blip r:embed="rId5" cstate="print"/>
          <a:srcRect t="3975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Elvis-Presley-04.jpg"/>
          <p:cNvPicPr>
            <a:picLocks noChangeAspect="1"/>
          </p:cNvPicPr>
          <p:nvPr/>
        </p:nvPicPr>
        <p:blipFill>
          <a:blip r:embed="rId6" cstate="print"/>
          <a:srcRect r="11765"/>
          <a:stretch>
            <a:fillRect/>
          </a:stretch>
        </p:blipFill>
        <p:spPr bwMode="auto">
          <a:xfrm>
            <a:off x="2285984" y="0"/>
            <a:ext cx="4214813" cy="6858000"/>
          </a:xfrm>
          <a:prstGeom prst="flowChartDecision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93906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</p:spPr>
      </p:pic>
      <p:pic>
        <p:nvPicPr>
          <p:cNvPr id="6" name="Image 5" descr="elvis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Good luck charm Elvis .wav">
            <a:hlinkClick r:id="" action="ppaction://media"/>
          </p:cNvPr>
          <p:cNvPicPr>
            <a:picLocks noRot="1" noChangeAspect="1"/>
          </p:cNvPicPr>
          <p:nvPr>
            <a:wavAudioFile r:embed="rId1" name="Good luck charm Elvis .wav"/>
          </p:nvPr>
        </p:nvPicPr>
        <p:blipFill>
          <a:blip r:embed="rId5" cstate="print"/>
          <a:stretch>
            <a:fillRect/>
          </a:stretch>
        </p:blipFill>
        <p:spPr>
          <a:xfrm>
            <a:off x="1857356" y="5491154"/>
            <a:ext cx="1366846" cy="1366846"/>
          </a:xfrm>
          <a:prstGeom prst="rect">
            <a:avLst/>
          </a:prstGeom>
        </p:spPr>
      </p:pic>
    </p:spTree>
  </p:cSld>
  <p:clrMapOvr>
    <a:masterClrMapping/>
  </p:clrMapOvr>
  <p:transition spd="slow" advTm="141469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>
                <a:alpha val="99000"/>
              </a:srgb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1071538" y="785794"/>
            <a:ext cx="69294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CA" sz="2400" b="1" dirty="0">
                <a:latin typeface="Lucida Calligraphy" pitchFamily="66" charset="0"/>
              </a:rPr>
              <a:t>Malheureusement  toute bonne chose a une fin </a:t>
            </a:r>
            <a:r>
              <a:rPr lang="fr-CA" sz="2400" b="1" dirty="0" smtClean="0">
                <a:latin typeface="Lucida Calligraphy" pitchFamily="66" charset="0"/>
              </a:rPr>
              <a:t>.Je </a:t>
            </a:r>
            <a:r>
              <a:rPr lang="fr-CA" sz="2400" b="1" dirty="0">
                <a:latin typeface="Lucida Calligraphy" pitchFamily="66" charset="0"/>
              </a:rPr>
              <a:t>vous  laisse avec une dernière  chanson .</a:t>
            </a:r>
          </a:p>
          <a:p>
            <a:r>
              <a:rPr lang="fr-CA" sz="2400" b="1" dirty="0" smtClean="0">
                <a:latin typeface="Lucida Calligraphy" pitchFamily="66" charset="0"/>
              </a:rPr>
              <a:t>J’espère  </a:t>
            </a:r>
            <a:r>
              <a:rPr lang="fr-CA" sz="2400" b="1" dirty="0">
                <a:latin typeface="Lucida Calligraphy" pitchFamily="66" charset="0"/>
              </a:rPr>
              <a:t>que vous avez aimé cette présentation . </a:t>
            </a:r>
          </a:p>
          <a:p>
            <a:endParaRPr lang="fr-CA" sz="2400" b="1" dirty="0" smtClean="0">
              <a:latin typeface="Lucida Calligraphy" pitchFamily="66" charset="0"/>
            </a:endParaRPr>
          </a:p>
          <a:p>
            <a:r>
              <a:rPr lang="fr-CA" sz="2400" b="1" dirty="0" smtClean="0">
                <a:latin typeface="Lucida Calligraphy" pitchFamily="66" charset="0"/>
              </a:rPr>
              <a:t>Je </a:t>
            </a:r>
            <a:r>
              <a:rPr lang="fr-CA" sz="2400" b="1" dirty="0">
                <a:latin typeface="Lucida Calligraphy" pitchFamily="66" charset="0"/>
              </a:rPr>
              <a:t>reviendrai  plus tard  avec un autre  </a:t>
            </a:r>
            <a:r>
              <a:rPr lang="fr-CA" sz="2400" b="1" dirty="0" smtClean="0">
                <a:latin typeface="Lucida Calligraphy" pitchFamily="66" charset="0"/>
              </a:rPr>
              <a:t>de mes montages </a:t>
            </a:r>
            <a:r>
              <a:rPr lang="fr-CA" sz="2400" b="1" dirty="0">
                <a:latin typeface="Lucida Calligraphy" pitchFamily="66" charset="0"/>
              </a:rPr>
              <a:t>. Je ne sais pas  encore le thème  mais je sais  que je vais  trouver .</a:t>
            </a:r>
          </a:p>
          <a:p>
            <a:r>
              <a:rPr lang="fr-CA" sz="2400" b="1" dirty="0">
                <a:latin typeface="Lucida Calligraphy" pitchFamily="66" charset="0"/>
              </a:rPr>
              <a:t> </a:t>
            </a:r>
            <a:r>
              <a:rPr lang="fr-CA" sz="2400" b="1" dirty="0" smtClean="0">
                <a:latin typeface="Lucida Calligraphy" pitchFamily="66" charset="0"/>
              </a:rPr>
              <a:t>        Aurevoir  </a:t>
            </a:r>
            <a:r>
              <a:rPr lang="fr-CA" sz="2400" b="1" dirty="0">
                <a:latin typeface="Lucida Calligraphy" pitchFamily="66" charset="0"/>
              </a:rPr>
              <a:t>et à la prochaine .</a:t>
            </a:r>
          </a:p>
          <a:p>
            <a:endParaRPr lang="fr-CA" sz="2400" b="1" dirty="0">
              <a:latin typeface="Lucida Calligraphy" pitchFamily="66" charset="0"/>
            </a:endParaRPr>
          </a:p>
          <a:p>
            <a:r>
              <a:rPr lang="fr-CA" sz="2400" b="1" dirty="0">
                <a:latin typeface="Lucida Calligraphy" pitchFamily="66" charset="0"/>
              </a:rPr>
              <a:t>F .ST –Gelais  Le 20 novembre 2009 .</a:t>
            </a:r>
          </a:p>
          <a:p>
            <a:r>
              <a:rPr lang="fr-CA" sz="2400" b="1" dirty="0">
                <a:latin typeface="Lucida Calligraphy" pitchFamily="66" charset="0"/>
              </a:rPr>
              <a:t>Musique de ma collection et les images </a:t>
            </a:r>
            <a:r>
              <a:rPr lang="fr-CA" sz="2400" b="1" dirty="0" smtClean="0">
                <a:latin typeface="Lucida Calligraphy" pitchFamily="66" charset="0"/>
              </a:rPr>
              <a:t> prisent sur </a:t>
            </a:r>
            <a:r>
              <a:rPr lang="fr-CA" sz="2400" b="1" dirty="0">
                <a:latin typeface="Lucida Calligraphy" pitchFamily="66" charset="0"/>
              </a:rPr>
              <a:t>le net . </a:t>
            </a:r>
          </a:p>
        </p:txBody>
      </p:sp>
      <p:pic>
        <p:nvPicPr>
          <p:cNvPr id="3" name="Image 2" descr="3933388647_09d5ba5efc_o.jpg"/>
          <p:cNvPicPr>
            <a:picLocks noChangeAspect="1"/>
          </p:cNvPicPr>
          <p:nvPr/>
        </p:nvPicPr>
        <p:blipFill>
          <a:blip r:embed="rId2" cstate="print"/>
          <a:srcRect l="2052" r="53970" b="68889"/>
          <a:stretch>
            <a:fillRect/>
          </a:stretch>
        </p:blipFill>
        <p:spPr bwMode="auto">
          <a:xfrm>
            <a:off x="6669188" y="3643314"/>
            <a:ext cx="2474812" cy="18478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coin 6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643042" cy="1652941"/>
          </a:xfrm>
          <a:prstGeom prst="rect">
            <a:avLst/>
          </a:prstGeom>
        </p:spPr>
      </p:pic>
      <p:pic>
        <p:nvPicPr>
          <p:cNvPr id="5" name="Image 4" descr="coin 6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950" y="5210009"/>
            <a:ext cx="1643042" cy="1652941"/>
          </a:xfrm>
          <a:prstGeom prst="rect">
            <a:avLst/>
          </a:prstGeom>
        </p:spPr>
      </p:pic>
      <p:pic>
        <p:nvPicPr>
          <p:cNvPr id="6" name="Image 5" descr="coin 6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7496009" y="-4950"/>
            <a:ext cx="1643042" cy="1652941"/>
          </a:xfrm>
          <a:prstGeom prst="rect">
            <a:avLst/>
          </a:prstGeom>
        </p:spPr>
      </p:pic>
      <p:pic>
        <p:nvPicPr>
          <p:cNvPr id="7" name="Image 6" descr="coin 6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7500958" y="5205059"/>
            <a:ext cx="1643042" cy="1652941"/>
          </a:xfrm>
          <a:prstGeom prst="rect">
            <a:avLst/>
          </a:prstGeom>
        </p:spPr>
      </p:pic>
    </p:spTree>
  </p:cSld>
  <p:clrMapOvr>
    <a:masterClrMapping/>
  </p:clrMapOvr>
  <p:transition spd="slow" advTm="25234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121112-elvis-presley-637x0-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3" descr="5938-elvis-presley-637x0-1.jpg"/>
          <p:cNvPicPr>
            <a:picLocks noChangeAspect="1"/>
          </p:cNvPicPr>
          <p:nvPr/>
        </p:nvPicPr>
        <p:blipFill>
          <a:blip r:embed="rId4" cstate="print"/>
          <a:srcRect l="7767"/>
          <a:stretch>
            <a:fillRect/>
          </a:stretch>
        </p:blipFill>
        <p:spPr bwMode="auto">
          <a:xfrm>
            <a:off x="0" y="0"/>
            <a:ext cx="4241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3143250" y="0"/>
            <a:ext cx="1428750" cy="3571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6" name="Rectangle 5"/>
          <p:cNvSpPr/>
          <p:nvPr/>
        </p:nvSpPr>
        <p:spPr>
          <a:xfrm>
            <a:off x="7572375" y="0"/>
            <a:ext cx="1571625" cy="3571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 dirty="0">
              <a:solidFill>
                <a:schemeClr val="bg1"/>
              </a:solidFill>
            </a:endParaRPr>
          </a:p>
        </p:txBody>
      </p:sp>
      <p:pic>
        <p:nvPicPr>
          <p:cNvPr id="8" name="The Wonder Of You.wav">
            <a:hlinkClick r:id="" action="ppaction://media"/>
          </p:cNvPr>
          <p:cNvPicPr>
            <a:picLocks noRot="1" noChangeAspect="1"/>
          </p:cNvPicPr>
          <p:nvPr>
            <a:wavAudioFile r:embed="rId1" name="The Wonder Of You.wav"/>
          </p:nvPr>
        </p:nvPicPr>
        <p:blipFill>
          <a:blip r:embed="rId5" cstate="print"/>
          <a:stretch>
            <a:fillRect/>
          </a:stretch>
        </p:blipFill>
        <p:spPr>
          <a:xfrm>
            <a:off x="0" y="5133964"/>
            <a:ext cx="1724036" cy="1724036"/>
          </a:xfrm>
          <a:prstGeom prst="ellipse">
            <a:avLst/>
          </a:prstGeom>
        </p:spPr>
      </p:pic>
      <p:pic>
        <p:nvPicPr>
          <p:cNvPr id="9" name="Image 8" descr="3941831722_d2c2ff7cb8_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85852" y="0"/>
            <a:ext cx="6215106" cy="6903548"/>
          </a:xfrm>
          <a:prstGeom prst="ellipse">
            <a:avLst/>
          </a:prstGeom>
        </p:spPr>
      </p:pic>
    </p:spTree>
  </p:cSld>
  <p:clrMapOvr>
    <a:masterClrMapping/>
  </p:clrMapOvr>
  <p:transition spd="slow" advTm="10062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 showWhenStopped="0">
                <p:cTn id="12" repeatCount="2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A1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Elvis-Presley-s-Grave-elvis-presley-3857595-800-6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4686"/>
            <a:ext cx="4857752" cy="364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Elvis_Presley_s_Gracelan_451bbe0f443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5" y="1"/>
            <a:ext cx="4714876" cy="3236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3" descr="elvis_rose_cadillacjp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3438" cy="3264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Image 4" descr="lrmf9ixw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5286388"/>
            <a:ext cx="2476495" cy="1213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5357786" y="3429000"/>
            <a:ext cx="37862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b="1" dirty="0" smtClean="0">
                <a:solidFill>
                  <a:schemeClr val="bg1"/>
                </a:solidFill>
                <a:latin typeface="Lucida Calligraphy" pitchFamily="66" charset="0"/>
              </a:rPr>
              <a:t>        Le  Roi  </a:t>
            </a:r>
          </a:p>
          <a:p>
            <a:r>
              <a:rPr lang="fr-CA" sz="2400" b="1" dirty="0" smtClean="0">
                <a:solidFill>
                  <a:schemeClr val="bg1"/>
                </a:solidFill>
                <a:latin typeface="Lucida Calligraphy" pitchFamily="66" charset="0"/>
              </a:rPr>
              <a:t>           du  </a:t>
            </a:r>
          </a:p>
          <a:p>
            <a:r>
              <a:rPr lang="fr-CA" sz="2400" b="1" dirty="0" smtClean="0">
                <a:solidFill>
                  <a:schemeClr val="bg1"/>
                </a:solidFill>
                <a:latin typeface="Lucida Calligraphy" pitchFamily="66" charset="0"/>
              </a:rPr>
              <a:t>     Rock’ n Roll  </a:t>
            </a:r>
            <a:endParaRPr lang="fr-CA" sz="24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1" name="Image 5" descr="3933388647_09d5ba5efc_o.jpg"/>
          <p:cNvPicPr>
            <a:picLocks noChangeAspect="1"/>
          </p:cNvPicPr>
          <p:nvPr/>
        </p:nvPicPr>
        <p:blipFill>
          <a:blip r:embed="rId6" cstate="print"/>
          <a:srcRect l="49328" t="66528" r="9992" b="2222"/>
          <a:stretch>
            <a:fillRect/>
          </a:stretch>
        </p:blipFill>
        <p:spPr bwMode="auto">
          <a:xfrm>
            <a:off x="3143240" y="4071942"/>
            <a:ext cx="1762157" cy="14287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 descr="elvis1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15206" y="4762500"/>
            <a:ext cx="1543050" cy="2095500"/>
          </a:xfrm>
          <a:prstGeom prst="rect">
            <a:avLst/>
          </a:prstGeom>
        </p:spPr>
      </p:pic>
    </p:spTree>
  </p:cSld>
  <p:clrMapOvr>
    <a:masterClrMapping/>
  </p:clrMapOvr>
  <p:transition spd="slow" advTm="50844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170</Words>
  <Application>Microsoft Office PowerPoint</Application>
  <PresentationFormat>Affichage à l'écran (4:3)</PresentationFormat>
  <Paragraphs>18</Paragraphs>
  <Slides>12</Slides>
  <Notes>0</Notes>
  <HiddenSlides>0</HiddenSlides>
  <MMClips>9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Elvis sera toujours vivant </dc:title>
  <dc:creator>Francine St-Gelais</dc:creator>
  <cp:lastModifiedBy>Francine St Gelais</cp:lastModifiedBy>
  <cp:revision>43</cp:revision>
  <dcterms:created xsi:type="dcterms:W3CDTF">2009-11-19T04:31:19Z</dcterms:created>
  <dcterms:modified xsi:type="dcterms:W3CDTF">2012-01-11T03:56:42Z</dcterms:modified>
  <cp:contentStatus/>
</cp:coreProperties>
</file>