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-49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97085-5C6F-46A7-B423-69AAB9F8E223}" type="datetimeFigureOut">
              <a:rPr lang="fr-FR" smtClean="0"/>
              <a:pPr/>
              <a:t>21/01/2012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27E76-4752-4F30-8C20-A0267AA5533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97085-5C6F-46A7-B423-69AAB9F8E223}" type="datetimeFigureOut">
              <a:rPr lang="fr-FR" smtClean="0"/>
              <a:pPr/>
              <a:t>21/01/2012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27E76-4752-4F30-8C20-A0267AA5533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97085-5C6F-46A7-B423-69AAB9F8E223}" type="datetimeFigureOut">
              <a:rPr lang="fr-FR" smtClean="0"/>
              <a:pPr/>
              <a:t>21/01/2012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27E76-4752-4F30-8C20-A0267AA5533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97085-5C6F-46A7-B423-69AAB9F8E223}" type="datetimeFigureOut">
              <a:rPr lang="fr-FR" smtClean="0"/>
              <a:pPr/>
              <a:t>21/01/2012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27E76-4752-4F30-8C20-A0267AA5533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97085-5C6F-46A7-B423-69AAB9F8E223}" type="datetimeFigureOut">
              <a:rPr lang="fr-FR" smtClean="0"/>
              <a:pPr/>
              <a:t>21/01/2012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27E76-4752-4F30-8C20-A0267AA5533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97085-5C6F-46A7-B423-69AAB9F8E223}" type="datetimeFigureOut">
              <a:rPr lang="fr-FR" smtClean="0"/>
              <a:pPr/>
              <a:t>21/01/2012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27E76-4752-4F30-8C20-A0267AA5533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97085-5C6F-46A7-B423-69AAB9F8E223}" type="datetimeFigureOut">
              <a:rPr lang="fr-FR" smtClean="0"/>
              <a:pPr/>
              <a:t>21/01/2012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27E76-4752-4F30-8C20-A0267AA5533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97085-5C6F-46A7-B423-69AAB9F8E223}" type="datetimeFigureOut">
              <a:rPr lang="fr-FR" smtClean="0"/>
              <a:pPr/>
              <a:t>21/01/2012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27E76-4752-4F30-8C20-A0267AA5533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97085-5C6F-46A7-B423-69AAB9F8E223}" type="datetimeFigureOut">
              <a:rPr lang="fr-FR" smtClean="0"/>
              <a:pPr/>
              <a:t>21/01/2012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27E76-4752-4F30-8C20-A0267AA5533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97085-5C6F-46A7-B423-69AAB9F8E223}" type="datetimeFigureOut">
              <a:rPr lang="fr-FR" smtClean="0"/>
              <a:pPr/>
              <a:t>21/01/2012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27E76-4752-4F30-8C20-A0267AA5533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97085-5C6F-46A7-B423-69AAB9F8E223}" type="datetimeFigureOut">
              <a:rPr lang="fr-FR" smtClean="0"/>
              <a:pPr/>
              <a:t>21/01/2012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27E76-4752-4F30-8C20-A0267AA5533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97085-5C6F-46A7-B423-69AAB9F8E223}" type="datetimeFigureOut">
              <a:rPr lang="fr-FR" smtClean="0"/>
              <a:pPr/>
              <a:t>21/01/2012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27E76-4752-4F30-8C20-A0267AA5533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curitest.fr/controle-technique-deux-roues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static.blog.leparisien.fr/album/11/manif-motards-du-18-juin/3948920225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756592" y="0"/>
            <a:ext cx="10287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95536" y="332656"/>
            <a:ext cx="7772400" cy="1470025"/>
          </a:xfrm>
          <a:noFill/>
        </p:spPr>
        <p:txBody>
          <a:bodyPr>
            <a:normAutofit/>
          </a:bodyPr>
          <a:lstStyle/>
          <a:p>
            <a:r>
              <a:rPr lang="fr-FR" sz="8000" b="1" dirty="0" smtClean="0">
                <a:solidFill>
                  <a:srgbClr val="FF0000"/>
                </a:solidFill>
              </a:rPr>
              <a:t>Amis motards,</a:t>
            </a:r>
            <a:endParaRPr lang="fr-FR" sz="8000" b="1" dirty="0">
              <a:solidFill>
                <a:srgbClr val="FF000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2060848"/>
            <a:ext cx="8604448" cy="4797152"/>
          </a:xfrm>
        </p:spPr>
        <p:txBody>
          <a:bodyPr>
            <a:normAutofit/>
          </a:bodyPr>
          <a:lstStyle/>
          <a:p>
            <a:r>
              <a:rPr lang="fr-FR" sz="5800" b="1" dirty="0" smtClean="0">
                <a:solidFill>
                  <a:schemeClr val="tx1"/>
                </a:solidFill>
              </a:rPr>
              <a:t>Alors que nous sommes tous en train de nous mobiliser contre le Contrôle Technique des 2 roues motorisés</a:t>
            </a:r>
            <a:r>
              <a:rPr lang="fr-FR" dirty="0" smtClean="0">
                <a:solidFill>
                  <a:schemeClr val="tx1"/>
                </a:solidFill>
              </a:rPr>
              <a:t>, 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://www.lerepairedesmotards.com/img/actu/2010/manif-ffmc-6000-motards-paris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4000"/>
          </a:blip>
          <a:srcRect/>
          <a:stretch>
            <a:fillRect/>
          </a:stretch>
        </p:blipFill>
        <p:spPr bwMode="auto">
          <a:xfrm>
            <a:off x="-1" y="0"/>
            <a:ext cx="10325875" cy="7749480"/>
          </a:xfrm>
          <a:prstGeom prst="rect">
            <a:avLst/>
          </a:prstGeom>
          <a:noFill/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260647"/>
            <a:ext cx="9324527" cy="7279167"/>
          </a:xfrm>
        </p:spPr>
        <p:txBody>
          <a:bodyPr>
            <a:noAutofit/>
          </a:bodyPr>
          <a:lstStyle/>
          <a:p>
            <a:r>
              <a:rPr lang="fr-FR" sz="4800" b="1" dirty="0" smtClean="0">
                <a:solidFill>
                  <a:srgbClr val="002060"/>
                </a:solidFill>
              </a:rPr>
              <a:t>Que la FFMC (Fédération des motards en colère) a fait des pieds et des mains pour faire avorter ce projet,</a:t>
            </a:r>
          </a:p>
          <a:p>
            <a:endParaRPr lang="fr-FR" sz="4000" b="1" dirty="0" smtClean="0">
              <a:solidFill>
                <a:srgbClr val="002060"/>
              </a:solidFill>
            </a:endParaRPr>
          </a:p>
          <a:p>
            <a:r>
              <a:rPr lang="fr-FR" sz="4800" b="1" dirty="0" smtClean="0">
                <a:solidFill>
                  <a:srgbClr val="002060"/>
                </a:solidFill>
              </a:rPr>
              <a:t>Que les pouvoirs publics semblent avoir enfin compris l’inutilité sécuritaire de cette mesure</a:t>
            </a:r>
            <a:endParaRPr lang="fr-FR" sz="4800" b="1" dirty="0">
              <a:solidFill>
                <a:srgbClr val="002060"/>
              </a:solidFill>
            </a:endParaRPr>
          </a:p>
        </p:txBody>
      </p:sp>
      <p:sp>
        <p:nvSpPr>
          <p:cNvPr id="18434" name="AutoShape 2" descr="data:image/jpeg;base64,/9j/4AAQSkZJRgABAQAAAQABAAD/2wCEAAkGBhQSERQUExQWFRUVGR8YGBgYFhsdGBkbGB0dGiAgGBoaHCYfGh0jHBcfHy8gIycpLCwsGx4xNTAqNSYsLCkBCQoKDgwOGg8PGiwkHCQsLCwsLCwsKSwsLCwpLCwpLCksLCwsLCwsLCwsLCwsLCwsLCwsLCwsLCwsKSwpLCwsLP/AABEIAMIBAwMBIgACEQEDEQH/xAAbAAACAgMBAAAAAAAAAAAAAAAEBQMGAAECB//EAEUQAAIBAgQEBAMGBAQCCQUAAAECEQMhAAQSMQUiQVEGE2FxMoGRFCNCobHBUnLR8AczYuEk8RUWQ4KSorLS4iU0U3PC/8QAGAEAAwEBAAAAAAAAAAAAAAAAAAECAwT/xAAqEQACAgICAgAFAwUAAAAAAAAAAQIREiEDMUFRBBNhcZEUIjJCUoGh8P/aAAwDAQACEQMRAD8ATvVJO5HUTcH2wPmsy14a0yR09x0xxXqBbBgx/riGpmCwANmHX0+mIjLQMK4cVeomr8RifWDH5xhbmwRWqReHa/X4jiTLo2rvBnEGepm79yZ+eKIOOGDXUAIsSOnrt9MBJVglmvJn5n/nhzw1QpT0Ktf0OAqfDwtQg30zY7GJH64FQzrJV7gCCB3xZeAcYeiAiHSO62N+si/W2KxSpwY+Z9emDqFa5wnsR6vwjxu6qA512gE/vgyn49qCQ1NT2Nx/W2PPctWZgkAlmsP7OGFPOEjf64xyknRRJ4h8StUqVJ2Yh1BuAU2g+tx6zhJ4pzZrxVBYBlB0fgUtOrTbqy6vn6YLz9HXIJjtGFOarFqQSJ02kdhJg+lz9cdGdoihPRaD64ccKpLWzNNWsupdXYKDzT8hhWEAk3sLfPbB/B3I1P1FsOTpWFbGuezgU1lGqFqQljpCiZiepGm3bDLhXHiuUqU4s5uST0vYbbDFfqIarmJO3sL3t+eGwoU1QUzJj6yRvhS5UkNRbZNks9USfKBUGCTqu0AgfLmNhh/wHxaaVU6hMgBr35RAjoNsVlUCCxgfXBdBxvIPuMR+o99FfLPV+AcWOYpaiIIYqexi9vrhljzXg3iZsujDcHvNo9PXFhynjlW/BsL36/TFZLsdFpJwHV4mqkDefb+/+RxXMz40BMLYdzFvbAi8apuSWJ5TEBfiBB2g97fMYapisuFHiKttf22xOKw7j26/TFGocTADPzg7Jaff9cLKvG2POGI1bloBv0A/pisbFkempUBEgyMdYomW4y1Jqd512Y35YEibQ2DaXiSoKhlpQAG4kkkmfYRGDBhki3Yir19IJ3gTHfFTyPiqrolwrHU21rSYG5/uMcVvFDMD8Mja9x1/v2w8K7FmO8nxouQCALmfZf8AngxuKJIGte+/6euPLaFYgEmoSzEk6mJF6bLcbG8dO2D6fHUTTqqCQsAlto9zt74qUfRORfs1x6ggBZx3teJ/PFb4vnqVd3bzFIAGgagLbkmdh+ZxVK3G6RqVGapTOvT1H4RF++IP+maDGA69dh2v0xGI3JjP7Rl+tR5/kH69cZhSPENAWFQ/+H/bGYMUFyKb5kGJEYkpUw2pxEKJiQJv+H1vOI1KWk3/AD/LriGo+omRaPa/tOOcsINbRF97C18DVK8qZtt+v9MRMYWSDb9fTEnGss1NkWbMq1AOnOJv85xqkKthVRdJO4GmR8pIxrMUj9pq/wA7EfPm/Q4n45RinQbq9ESO0bjEGcq/fKTs1Om31QT+c4VEsXnNntvM26YlyNTcxMXxz5WptU8oJP73xMlMAbkSeg+f0wxlp4agq0+cwu6gb4Zp5YGlVmNpv+WK1luI6UC/EQdhaZ9YwXT4kyDVoZD3mfzxxuMmzTJBnEs5oIImd7D9cIqzQ8zub9pOHeYq6gGgMCAT32xDTOXKEO2nUQbmFkSBJtHxY6OKL6MpMR1W5SQLbfPb+mCaKeWGU7gifzt6Ybitk1j7xGgfCiswk77KfTc4z/rDSuVpVXLHfRAv6mMdDivLFb9AnCnb7xoMhYEA/i5R9JwRXy9ViIQ7CCbdPXGf9YnGrTQaLfGQOvQXx23Ecw0FRSSQPiJm/sBiHCHspSkjS8LqEgEgfOf0wdl+FOBzN9J/OcKqWbzVRnBqKgS2oJIJvHxG0xiXMcMqwGfMVBN55VsTaIjpFvfB8uA7kOavD+Sxlu4+mN0KlJV5nAI+KWgz9cIW8Okrq8zWJgzVn8tW2J+D+FtcHSh9OUn5gm2LSilVBT9jSp4hyqm7ofTf+uI6njSkTI8xo2hTf52w5pIVptFKmqoIJ8tARpudh6b+mAsu6udaLTImdYW+qQd9HTDcoxVvSCPG5OkrA+G8WdlYUcpVeBc2BGm+5Pa+IFr5htSigqeU+k632YdLKZw9fNsS8t8Q5rNfffk98Q5HiDqXK1I8w6jFpPfp32xL54d2vyafpp/2v8AtKnmW3q0aZjUISq0yO6r2xHl6FRyQ+b07xppEyQSIvttMm18M24wwj71idhEk8ojYNsAYwqTxfl5vWgjqaZnf+bvhqakrRMuOUXjWzqlwtSDqzdYNEwBAbewhfTEOX4RRJ52rNLQJZ7DuYjGP4zy0SajGLf5V/lL4X5vxshEUSFHVqlMhgf8AToY/n3xT2LGXQ54f4byh8wVBsbMTUtzuLC4blC7jG6/hbL63KfCP9FhKn/T3A+uAeG+J6dY6YqDaYAlm9N8MqudprI0ViexIBN4tqGG00Z2wWnwOnDCRMwJA2ubQB1H5jAaZItVtTUQhACgC579Sb4PfiigH/hq5A6yNu9l2xDXzyNqAGhuRdJbmBY9eX8vTESlj2XCDldHY8LlgCWYEi4CrH64zFlo8AXSOZvrjML9oqkeT0aWogAwZjYk/phhk/DzPJkArchlE7Yc5KitHMVDH3epSpN4hgffYsPlh3mOIobKsk+mOVzXsukVKv4Y0ga6qz7EnEfirLRVy7bjy0E99Nrjp7YsNTJO1yp23IgfU2xDxjgyVfL5wCqj4Wm4/kDdhioTlK9EWhfncnqWjNoUiALGbXPy3OJv+gKTqC4v5QWx7EgfkN8MPsjFQvM0XmIn5kz+WO34KXVdUCJHfrIjaDfFqE736JyRXa3AlURSAF7gknV9dsNBkUCqVRRyjoDECIn0iMNUySDdyT2H/AMRP54Iy9ETanMbs/wDW5xPyG1UpBd9IU0JNoBBHQX/IWwU2QZoIDevLuO14wd5p6Mv/AHFLH9xjjMU6kfjIt8TBbGeiz2wR+HgvbHUgKtwFX5v8sxE6gu3pBGBqfhCl1qFutpP6DDrI8HENLbHoJ6W3nGNk5WJYntqMfQWxrFKOkVj9Sr8V4KEg02YHqWMT8jjVGrYAgkxcS36KMWGvl1VRIUEXO04VvUXXIJPy74r/AAGKIEBM8gEbkrP6sSfpgt6LkC4Ai8e/oBjS1iTCrc95/TGZypVFEum4EiFnYz9Iw9jpE/D8ipqVg9+WPedWO/F+mrQQDfQrQN7Dcdh/fTCerRqaxVchBKy3mACdNwRJ5gTBj6DBPBuHVaxqOyMUVYnuJPXrGww8fIwDhdWnpht7EcsggqD/AFw24fx0ro0KWMzpHL0mL2J3gD0xElYJ5YTQzoJ0x90dQlZYwdUDYbza8jEGaoVUvTOoqTBAJB0sbgMJEXgiB26TeKfYqY7r+I2NJlAuQdUwILTa3b227nFOPBcxDeUdSqROlupMW7x1w2ydVfsxLkKXqi8Cf4mWPiDMD2Py678+q6o1KmV0U9a6h/mD4d7KbWF+nqMPBNUOMnF2mJRwDMbuSACAea+8R72OC2yx1KWcKFo6CJ5tRB2B3vjvPcaauop03KgQViYJW8meYmRE7XHbAod6hp+WxPMPM5RuO53ImfT0xnKEWqLXJK7bCfDmRFJtZclip72B0x7sb2G0YQp4eru+nQyzJlgQtr/EQAPmceu8I4bTogGxc7sd/l2GDuIKppNLMoA1EoYblvvhp0Zt2eXp4YojLeW9Ooc6TAAJKDUw0nUAacaTJv1xXs74erU6ppFCzCPg5hf1FuuPYcnm6NWn5QZnJGqXc6jfqwvYkDA/D8nXeKOYpZdaMXNN21MwjTJgE7XJJOLsmzzvwvmq2XraNFRZI1hVk2BuTFlGqT6YsVLjuYfVVVXcKwFFGcgRsTY6he/0xdF4WlNAiSmm6mSYJJO5MnfCriGTFy3Ix/GslD7rIj5EfPGU0nLItSpUiu062clmqkQdl1tpWTNgWuPRpmMZR4Suo1atUandXJAtqUGAAoj8UxHbG81w1wTpqg9iqD89zhc+XrMUXzW33B9+1v8AnisjOn7LgvETH+fV+SCP/RjMVn7BU/8AzVP/ABt/XGYWQYD8ZFyd1HtTX/8AoHE65Fou7/Jio+iwMQV8y+mdRBjoAP2wuzxJUS+pif4pP0xCpdIWD8seLSoLdis/U/viOrxWmFJVCdIvsMLsrRhPhO0ktygX6k7bjB1Pg7s2liAsXC3m3f8Api8mNcaIxnnb+GmO59fe2OUXUL6ql7dr29BFsE1uFp5ckSQRc3NjGDs3UVWQ2Aj9x/XEN2VikLsu01WpSiaAC25ib326DA3HGjyGQrD1hTeQWW5IlJb4ZEfvbGnoGpmazUlIFWkAXIIUnmWfUwR9MZkuHJQpU6T/AHz0zqAWYBkmd7ATuY9sUUOqTqFIF+lh/YxDxTMOtFqiqh0QCpIPXrcEb+u+Aa+cLdY9F2+vX5fXATcLeq13hTYKEG/77dZw4rywbGi52l9laqzQ5H4H51YixCiesbbDCGvxurUq0UEqXcEgkaSpkEKQo26z1wy00ssQalRoPKNRkKwtt8uY+gwbVylLX5kAt0YCfp2GG6oSF+coFWojcO2kyDYwTsPbDPL8LBsFk32+uI83WRVFSpyqh1BjMA7T67+uLGM2tClFIa6zAQ3SWEqL9LjtOJ2OiuV+BqatO6g0zqYSOUOCqkz0JG/ocLvEOZCGi1OoeYlIUDTzaYO1xE3Hy64GySVs4ldHZgoYKQ0ay46BgRbsD36YH8S8QelWp0/LVdJXTrAYDSBZVg6Tteeo23xoobDKjebzeXqMq0Ry8wqCCQ+kOSTLXJJG2nfENbii1VoqrtRozpqwqhiTG+kE7L69T0xHxDKMs061Lyjd1ZIZiGIPRu8WmbxtgjK0hRGhxVqFi1ONENpI0oR5g5RJvPQRHXFN0uhd7IOIuX1BqlJ1lihjnbnVZBUDUx9Qeu2Cl4mEU0XosyrLhSJSmNJVGBaJh31Ge89jiDjb0aK+fQIqCqGXZVam50kEQpn4SLEHf585ig/2ZhqmtVpszzM6bmARJIMzex1emJ7A1nKKKgLKzEkFjTB5hsC5nqerAGWGD6WWqNUUM1JFoCHJqSXVmkjkElQBYECPU4H4H4ZYqgNR0NVFEhhpAGlmBEEk6osf4OpjA2d4WlJKpQMzIRTOqyaYAtA67b3mek4vYtDXhGVp1SxKqsElUpkCzXI0n+aSx7xhY2fOXzB0UgUaqVA/EdDLeALGDg3gGbapWZiBAGnU7HYxakNiBpAIOwvbGmyQqV6yQ2qmTUDCBdwG5oub7egxg7T2avrRaa2YVGKn8KljFzYwbD3wXRNGrS56iDUt6bsARI2InFaytVq7VV1BNdJQwtIcMymbSTYR6YUJ4IzIt51Im0OQ+pQNtMNAHuD1xUetkyrwW7L8GoZdg1JFUta5baxIiT9MPM3kgFLBSo6HUTv6acKW4KlShTp1ZYqoGoEgyBEqwuJwLS8LrTYN5lcgEGDWYra9wTcYeiBoZFjtiM5Una+Cgki2I6ilZ6RuDhCKxx1FpAMLMTbta9/764CXjlN6es0r3JIqcyxbcCSPfFh4rwZMyo1FgVuCDsT6bH2OKq/+G9YSUzBAO8JH10t+uGqXYBuR4tlXQM3mgmZGodCR+04zEnDvDPlUlQhHKzLFd5JP74zBjEdsbZPgYcxUZnEGxJj6C2Cctw2nTmFAg2t64rlPxm1PNNSC+YushbhZ/DCtt8QIE+04eHiiORpk6wCLbSJv2OIaaKB/G9EtlqvlyIGox1UQSPaAT8sScBzpOVpPUsfL6neBAPzAB+eJM6lSojKIAKldR2kiPnv0xBwzJLQootSCyKBvIt2nCvQHf31QaVsp3t899z8sdPRp07sdTRA/2GB85xVeUvoFME3dtJJg6ShAmQemxE4AbMmeWZO7G7H+nsMJbdBYVXzrzzHSP4V+L5nZf1wOKhawEDsP37/PCjifFVoOgfrzHvpuLesjFj4UlNyea0AgCZYMJEHYD1/LGnQiPL0LrJFzEkGPyx1XqPTzFBBdH8ySLQQJBN99JNusnDFMqw6k4HzgUPTdm5k1FVkS2oRYG5/7oOJyKjBydeSqeIeI/aSyeWVOXqi+qSQSQeWOyz8h3xa8xxGirqgJLfiCi4gwQB0jp3+WFy8OpB676glStpBZ2WKYawZeiknZiTvI6EwLWoCqVgllJhlLP5lTYCVJUmOtuvacaUJqnQz4txKmw8uEAkGCVaChmWUGW9B6jYYWcX8R6g1Ea2qVGhaklQrWMQRB3Gx2xBmuC5l/NrspNCPvGUrqVVuYUCdQjTMT674O+7FLLPQVqlSokOah2KfjXmiQ6x8umHpdIVNCmvWbKKi0eZnYswJkBuRriNwv0nG8+tKppalmC1VbgqZLmPigAEMCTE9BG2GmU4cwrUnc0gtJXs+zawBeNzygG15xVeN57/PeinlpUqBOQwpjcIoAgHTP5dTjR9WgjTdSH+drMKdSuVNYODQOtER1ckamhQNIhVhTbm3g4PqcfXPBqkmmKKrMwQWBYMyKFOnVtcGQPTFb8N5MZqkUrVHWlT5iQpYlidKqqD4j09BPSIZf9YKAo1clqrLSNQFH0qHUA621BTzGbADGE+8q2NaIeAUxUrUENLzKas6N5vNOslwQguAFB6bljhvmeFU6K1y9WZUshWoYTmkBlJJIBHwidvXCXOstI0qtNSouzVg5LalaVNwYNotY6jYxGJk4RmuIVUrVa0liQpcRpCcw0BYvsSQBc4tRS7BsIynEqebFOlUpLpUkM0afMN25G1D+HVDX2wvNYu3lhx5BMs1gDJgSw7D/AGscMuI5WgaVSixH2mmFVIBIkEDmmxJkXPeYwk4rmGXLeW1NjTpkKKgYgkyJmxDANyiYssdorHISeINUrOlalRUwPMMWJIkAE3sRC9L2Ppiy0c15Vd6lTTDaJk6RpURUYdeg3M2OK3wpTWr0nd3IHMB8TgBbBhPwnaQTHUYl8T+Z9qporBi1MWGw1MykSCe/54xa3TKvR14ozyiqHywmipDBtTHUygCS5JLbXO04s/hniq16lUgfeaKRcxadNoM+ptHz6YU1MnUp5ZUorNamYkAEBSSbzysdJEjqZwV4NqaatYErLCmIFp8tSs9rz8sEWqollxpVehwQkm0T1+WAmxJSzEe4wxEjLFxgPP1a7MgRPu5Ad9QkCbgKdxEbdztvgipmr3wkr8canWZSp8twp1FralkQP4ZmZMDDQmNaZisiieZgnKP4rXA6Dc+xxa/sDARIa1pH77j88Ujh2ZWrnqC9VY1IMgwqmDtHUbxi9pn9TW0lI+IOp5pIIj0A39cOVkdAJ4MDckD0iY+cXxmJ/tP96l/92MwBkeL1OEk5+jrI0MeQaYUQC0QBfmM+s4uqZdEubx1bb5L/AFnC/iPEFcqqJ5jqQwPRSOs9MD161+dtZ/hU8o9z1+X1xm9mwwr8ULfBeN2NgPnhdVzl/wCM9zsPYfucQ1a5bfYbAWA9hjqhli3tilEQu4xl3roVF2JBk+n+2HPDcmVCgiWgCBeT6d8baqKSkkaRMat9zEmBa+FlfxeaVVkUjy0kMwADE2BEzJH0th7Yjjxp4beo1Nl0hvga9gDJAPci+3thx4XrgZekOoWCCbgryn6ERgLj3H0p0kfU2qC9PSoILACNUmy80z6Y34S4tTc1arpGk2E6lk3ZoA5mJG0QJwmrWykndIaeKeMPToAU1ZmY7qLqBDSQLgEWnbftipZni2ZzNWEtSZl00xuFaAGJ3MXBPQnti8cZ4hSZkCVFNVwREkkmAbd423G8DHm1Hg9almKYraymuFqAnQTEgq4JAI7ehw0jRpJXZaatGm1JqFJzVq1B94XF735tSyCNMjvjXDsg2WWnQ+M1Cx0jchVMhSCCDeRHbrsSODcAamfMqODU0wTq33MCfW3zGC/FmXCUFZqDCoAGDydUMygAb6NxIIBthQTXbFOSb0hN4i8Q0tVXL0RVpFopw0+WS3xSpuInoCTbBH+HeZP3aal82DpRxcczagDuIgk9p9cVzKoKlZQajakJcqSS2sAXLjYi9yf1xblytXKotWjr819bMWA01NQkQIlo97m8YpySIq9gXiLOsc29HUZDQ6qFiPiF43GqCRG3rh/leCZdeHsSJVxdaqcyOREKADcN1BF8Ufw3nqlfNVq1TmdqZZtIg2KiwG22LTxPxIamTenSNMxTCwG52ZG0kKg3kDUCenfFOTpL0CXlCTNaco1N6ayiloVmhtf8RaDeFtaLzhDn8q+Yr13HxwrhZ1MWboCN+2HeSy1PMU/LDsrUyZsAYbfvabb9PXD3gnCRSqqaaguOYTaQP9UGN4+eIy8Dorj5OpkqaNU1UmUK8FQSGJYCBqKutxvEGbGLuMvxoAUq9RW0NRgaZA18oW2oBdRjmF+YDAfjjihzCEFTRYVNGgxqhJYzps14uLRHfCrI5d6tVKYEUlCyDMNoTV3jfa24Fxir2I3leG1zXZmDFSSSS1pZSbNM22ncGNjjOIVqoU5eOZacsNcqdU2JswJnoY33mz7P5U5EDMatalT8QLq2qQF5iWVlYCSSQLCLiVnD+NLWo0+UtVpSpmTq1GRsDaenTphylWkCj7FOQqPlqlF2QUwvXzZVoU2YHVB+XpHaSrklpNTZXZtTBgDTXVE3JOor1MCD64H8WZgzysgKELqQvJ1LzAgx2vIBP6j57iSBqEc4oKoVhIBYHUS3eSTYR0viGU6T0encNrrVohx1sVHQ9RbfCninDDTYPSGkgyLWk7qfQ/1wH/h9xtqj1KZHJEqSVBnrYXYkQTFhGLhmlUgq0X6Yxaph2CcJ4mKySLEWYdQe2Cma+Ktm1fLVfMW4/GB+Je/uP19DjjN8U87MBqV2RVpUz0L1iZkH+ELEG04uxw43OSivJaXzKj4mCztJAn2nf5YjqcJWsCpgyLA9fY9+2FmSpZL7xWovmKwIXU7iajtU8qID/dc4MawDpE3xBlM6uTrkBSKJFTVSc6/LeiSGCsNwQJB6yOow1fk0fHxytQk219O/sD1/Duap1RUoVgrKCq6hdQdx2PbbGfbuLICPOS/WB+mnrj0Ki2XrKtQ1lXUJAcgN89RBxHm+G0SpKVqZI6a1v/5t8aXWjk0yg08xxIgTmBP8i/0xmLIcuMZhWUVyrnbaVGhew6/zHc4YmgKmV81a1F6aKrJoQLUuwRhUkBrMd7jfaLqUokk+hI+lsQZvj6ZRPs9LLU4rAB6kku4JiANxB2uRMWxlPJVgFjOllwsFuvqP3I/LDalk+UO50Idv4n/lHQf6jb3wtzyumkBocEEgHYDcNG87EYIq5hqjSxLM3b8hHT2GKbGhD4hrvRR6lNgvMp0kBhHw/iHznCvhHBTmnSpV+GrqmJGoqQJ+SyfcDFo8ScNprlKwrE6yshV/CQQQWP7YrfDvEFAURSrU/NWkD5ZVihvJIfTcgk98axm8a8CxQbxrI+TXCZPMtBVYJkWCgjmHQzMRHfDB81Up00zD06SuwU6IKhwRAuBPmNHxRfAGbJzIoEslPZUCSFSGHxsdWktbuY+c7ztKlXYB6zPmGqXCnUmlP+017GYIAj6YmW0awlg8kPeD+Hvt6NWeqUViGpeVCsI3JLAtuIsYmfSEvDMvUSoFaqToqyyEqSZVhPKJlQLlj1GN1+JV8pT8ulWTyzGqkFIqgG2rzIMSZsD8owbwKgjK1So6pVYSNUanj+I2ienc/LCXVBObm7Y7FUroaQgZoDMARPeJG0zNxaOuOuJca11IZg+lbOohWBMzBYgbxAnbfFe8VcTNKmjAgtOkA35YgwPQHuO5nG/BSpWJZizVHGgLBhRvYn4msZPT52aSogrmcdqOdq1QhKmVWJgsVUxt6k/LFi4VxN6zIadSVptAUoVFwJ1o34r73nuYxJmquZo5w+XVGZSkNLUWBRdJlYIgoQC1zue2Bsjk2ogkiGJm20+nt+2CWlQItfHuM0qD5mSUeqNOvWFFOFgRCkknfrf02E8N8RofZczSqZiiGU1EV2KAsKiBgxm7sCxE/wCnFT4mtfPVgSSNEL5hAVQX21soBk6YBv0xvOcJprl6iPoeqi7idZa7SGEgAfwjoDN8ZT4841YkmjnwBk2qV6ykhSTB1WUadU37SI+mN/4hcQq5epSpKxXTqaUaxLhRuN7Lt64U0eNvQdqjqSHuqE2QmGmRfckkWsWvgqlwmpna4YMKCIgqAuQ0sxmINtUXNo+oxaRRvhnG/N8tKyh2eQKk82qZhwQZEe35YtdNNOkwkAidbFViQLsoJFyNh6dcUvg3BlGfNP4ggNVSDaFE3tcyIgEftiycd4klJ6BcjTqOpY5jpggqenUepIwPsd2KPFORags1aaHUSusu1RLjoGYsDuZn13woyc0sqHBuSdREwyg/1Ag+2DPGucFVVdKgr0qZCggFRzAkWKgza5PcYecH4YqZZUcrZSxLLIG77de2H30TYjz3CGq0vMZyHc6oqeYWqEKfhZhDG/fvgLheWRctXSqAWKko0XDKZAHvt8sWlKWivTLBm0mdBOpUBEcg9Vta5GFWfNNWBpBx1YMAsMDcAqZ/e+Dki4OmJNPaEuU4p9m0hGBZSWJViQTaALbAD5z1jHr9KoSqk2JAJ9CRjyfxJkqQqUEpTpK+5h21fuceqUaoZQVuOntjNtNFKxZ4obTl6j/iRZHvt9L4o/BmqIzPUOlnYOGI+GpTJI1ekEg+4O2PRM7kRVs4Vk30kTe+/Qi/XthZxXg66SQP5gP1HqP0xKeqLhNwkpLwc5XM0Ap8ylmxV/DoVIQ6/NmnUVRq57y+q1pN5TV83LO0mYYDnDOgYlnd22Lkm8C3YQBiPJGaq0qjcqhgh/miB6i1vfA3EckcqWZaZckiIWdInm9gRbGkdvbLlyxSeEav63+BtwRU8pdNTWTvqQgzveCZ33wZVpsOlMDvDf8AtwmyfjxEEeV5Z7Bao/RjiZv8QaZF1Len3v7jGrk7ORxV6HfDuMgUwCdREiQDFiQN+wt8sbwLw2uGpKwUUw0kL2knv33+eMwUV+36kec4jTP3iyKZNm52HNt+JTf/AFTGF+cH39F6YM09QLHc6u1rR33vg+hRrHK0iCFp0wumDBLC2ra5nqcZkUphgapYiYgfESfU7e+Iu9glTO6VFtLVCPu0u7kwFHfa/sL4Io+KaVOk2hWRypIfTqY9oEjQIuevrjfiPi3/AA7AEU1W6KPhDC4JkHVcXkGcUDK0qubzKl+VqpEsAAsRA5R7ScEa8gWGlxoZoOjOiDSVBaVDkjeD2+eJfCf+HrGo1SpVomlTgnmkODMiCLWHUfXAnFOD+XFCmSX1ACDOrWBHKdzqJtHz6Yt3hvhzinQSjl6bHTUapmAwSSHZQIEBgCF5SII7YjmngugTOfEqL5WWy6eWlKsNXmE7AteWETBgbRcWtgPMeBky+nM+fTKpAMFmLs0qLm473nHH+ImWqLl8j9oC+cDU1BQCpBINisDfTYAEzhucr/8ATszrpKKdTR5TaWFV6hsGfzGJAV9IBMQAbRjn+c8Ux2IK3AVJq1i1TTA16BJA25QNzHTBHDuKLVYr5hqaSShYQVVo5YncACd4n3xwvGvKbR5tWnAB1JBIJENtMTETG3XAmSyQV2danmBzq1Qbzf574670Pydcb4Q1WqjyNKqRHuf3BwsqVKlF201HBACqqKJhtI+IsPW4Bv8APFny2lwT5qLA1cxiR6dPzxS+OcV11DSZiwKpp0PKzIgkHcwSI/1DthqL78BaLT4crAqXKOhYADUANSqTzSDzEncx0NzgvOVQf76YVcMoeWoUnpYT0GGdXLstXLLH+cZLH4AAJgEfiFiQY3AviXt2Uot9FT4jxiooU0y4n/NQgaVZWlBtYkXv6YDy/EqrvspQ8h9rmY6kC0j0xcvH3EKJyQXzEL2GkFdU8vxAXEQd8VmplVRhUZpLKCBpsAYEmPUiTgT0JmuIcPZ9IVRF59sYOOrRPklmBJhiT8MhYItJtI+nyccJz61kJVGXTymSDcC9/fCTjGUBqNrgCUIBiXNxY9l6gdxhRdDa9B2Vo1KtenVQBUo09LbyQxaYHSWqH5YK4lR5xUJGpAQuqIlwVE6hp6zB7Y64fS0wJA9CQNr27+2GtChqrHUtEqy6RrTWp6iRIMgSN+pI6jBdvYVZUs82unpIWmGbVoAsYMkLc7+8Yb1eJLVSFlQd0IOrTtpgGeaCBB3Iwu8SVPLpLFQiKjCUmIklSDc8oAgTJHXE/hl2JFRazVWFRfLZmIUuulhap8IBm5N/Tq0J+hiOGZpa6UarVRUgLSLVBKrMiCoIXaDckFd8Ov8AEPLGhkaOo6masXqtsNTKdp9wALbYWeOeIeZQOqAQrMDChyW0zJQANzRcd5k4p3BuHjMUa3nZhl8m6KW1A94nbtbEcqlJpuqX/dmcY70R+HeITmFepNRKcu5InSo6gdCDBtj1TLVgwBGxE+l8eRZDKUyY1lWllYRZlsLEGS0zy9YGLr4U4wxqVKJIK0QAD2I5SJ2ImYPp13w2tGhcBjllBxzTqA7GccZhiVbSQG6T39cQMqXiLhw8wKDupI9DO0++3vifgfFvM+6q/wCYuxP4gP3H++JqNB/OK1Bq+6NiwJhn7j1wq4hkrypIdbg7Nbr7g7/I9cMRYX4eh3UfTEJ4QgvpH0xxwTi/nLDWqL8Q7+o9P0wyD40TJYOtIAYzBJTGsMQq4v41DL5SOoUggg02DyB0Mnn9rLO5IwDkGNWsSWRVUwQCulQLEgL2YAWF9QvM4rdPijDNLVrk1W5WJKyZYBjGwBAgdBI2w24Q55ndVWnclFGkGxtI2E2tsCcNypUh0WPiPgPN5lU0IvlsNQYuoN9oE9R374H8PcPRHlswtN0MoH5kY3QjSSBIneeuPROA8VUZOkWZV001BlxA0gDc/vjybj7UY1NSFSlrqBaiSs3LIFe4JUsSbSw09pxyfD8z5JNNVQm14IuOM1SsyJVLwCWdzEaRqMc0Kp6LvsN7YsP+G2adczTy5bVTSlUIPUF2RoJm/wAJj5487yOXYxJMAz88FZ9TogTzMpJgkjSGFgPRsa83GuWLiwPSP8Ro+2ZJabKXJZYZrKZUqWEyBP5DEOQ8a1a1SrRqCkukHzHRSFZ40qZZySD7TYY80ytPSSASZ5pggArMGZmd/wCuLHwZTTyoLprpl3qlpK/CNKBng71ASFPocZw+Gjioy3QBnF81SzdakuhFamIIpMTqv1a2nSF/mJJHsxo01QQoge5P1JucIKGbRa5ZWZ2UaVBOpV3LMWnnYsZG+5J6DB5zJjHTIo4zvEMp5FbW7jMDVKabEM2lQun+UNeBzGZ2NXdEV8o4/FGoezCP1xx5RrtqN72+p3+v5YLqcDLaZMR6Ybm3oC65TMKKqkxMjTJG47TufTE3Hc7SdhpVBDaiQo1A9JGxn26emKdns4shKiTrghiTCrJBIA+L4Y+WAq+fI1sESKhcIpBARXNtMbFQYHa+MadndHk448aX9W+r19zee4SashULVNRGofiMki3UtqWPY4sWQ8OVMwxpISzrQCuSkBSCNgWB6wfVfXA3BM1QVAWdUdkIErOtgAIEKxDHvAI9JGA+I+JKiE1EmmKtLSYYie2kTyBSOXrAEkycb2cIfwWi9LIhqQLVGqkQU+Ig3VRMnlXe3XCDxDxKq9ZGqUWpkKCUhhADFSeb4SSD036YbZKp54y6VagUJBLOwCs9TUzSSANgNyRPvhDxDVSp0iWLoxbVpeAwDSF+GYsDf6YnQDbLcWpsVWpSqEO2lH1jWAXIPoTDRsDYd8H57i4oZqvToJUzOXGksPMMqVI1EMogXZkkCwbCjilQKtBhqAT4dLQwJQEEGOhE419jqBqSEHSqkkkWlokD6fljOnY46lYw8SEVkpKQF11hIUQEDarKPQW+WFeVcrkdItJYiR62/TDv7Hq0z+EyPfEVTg5KaE67De57fPF9A3btkORopXoE5nM1gzCAwQtSWDbVpNja8gd8LftgWuKUUayByVdklR5hUs0oQSqx+I2vthtkeI1qGWbLU2UrUPPpUEyQAQRGqRaCD8sLuP5WnQIV0IZhyuQxZSpMyCROoMLmdsNdlypKq2A+IKlNah8jUFBMHVMkdQwi1xi5+HKKHLqY3hXufiX16Wv88UStV81RpBhGNz2MCPyxbPCed5zTOzi38y/1X9MTyKtJ2ZrZaHy5GgJyrMNB3Hr1PvhlpH8IPuBhPmKrBDpIGm5nst+nt0xNT4ougMeom223c4xoo4o8ubZSf+yEexcnEnEckGEixF5G/uPXp6iRhO3FVeu8AfAgEn+Fif3w7y+c1kiCCPp9cUSVDNU2pt5iWZTft/upGLRwziC1qYZTfqvUHC3j+V0/eASDZh6H+/r7nCJaj5eoKlMyp+jDsfX9DikDLyHxvCyjx2kyhtYE9CQCPcYzDyFQjynB76nucOKVIAY3jZOLGUbxFQLZqtHQa/oq4c8D8MvmqKMrFhTBlJFjJvG8xgLiGVd8xUYIQGQrJiDKxO/pjvL5epQoNzRqswUczCdi02W946YaSvZIc2TCAnsMJBxGqhClbkwJ7k+mGtPiRosrM0M51r8JENIVBEhR3Fo9IxrKUxUq+a0SD8II0g9SoAH1k3nfFfxVgSUuFBTJ37n1xvi2e11KlCi58kaVaDKuadl6dAJ9ye+GhINomcRUOGonwqBjOyqA+G8OC4dUcqOuOKVLBL1gsCbmwHcmwA+eEMHXhyj4QBgbMUxB6drdOt+mFVTjWYy8LVWO3mA02MW3PK3yOCH4i7UZZCVdgGCQSoMnpYgqGHUXEXxWIjMxWNdlRlpGmvKjL8QC3A7ibk+pOE3i7LeWKURpvbUNU+28ADf1w+qU8rR4hRpIpVWYIyuGBW8B5Y2lTqHSBteyfxVQPlEnTIYMREkE8pGvcrHSwsO2G9MEB+coy5pml94sHWxIddQgLp7RJv8AS+AKmWeoLxIAGwFh7YP4fRNXnYlixuSZNrb+0Yc0eH22xFsb27E1NvLWkBDMhNQTeGPKJHoF1fP3xBm8u9REToPQe1/rhsvAW80sTI2A7YnoZvL6KhJkqLep6QOtxhN0EY2B8ShqLXjTBUflH0OLPl31Kp7gH6jCDJZcPEjrI2tsbYsdCnAjthkmaIxHTzISopJgBgSYmLjErYVcTNjgGS8PyTioyfFVpsagvMBQDA6bG63jThdx3iRzdeKzLRVI0u4fREHYIpY6pmQQIAwjqZNxzayC7Fpk30xIkXE6yN7x7YPqU2ZTzMWO7FjJIEC5k2iPQYE2jbkcXFa2dcJ4avkVgDqNOpdoPMhEAwbrHY98CZSqabyPiUyPcYYeGcoUcU3blqEqYJ/FYSet4wLxHKGnUI9SD7jCZiXHO1fMpB0FnWYmNx379MV/J596K+XUoOxFl2jT+e23tGDvDWa102ok/DzL/Kd49iZ+eGtCk4KhG5Zgg7juTbfEdDE+RFZ+all0X1Zp/phnl6ObQlyKZt8KyCfa2GmXoCmZElWN5iQT1J7YHz/C6zVD5dXQp3EmQfl/XCsBd/06Kh0uFA2ZSYYHqCCZwJmskKYsZpte/wCH1/Y+kHFiy3BDS/HrkXtB+sknGZzJs6sIjsZ64adAUSrwq5xmD/Nqpy3EdCkx8zjeDIQ/jEVV8d1HjHGX4fUzBKUrvBjaxjrvjcTA33/bBP2FUomrVm/+WgIBYj+Kfw9I7H2wX4P4VWy4zTZioGphCGEq0kXPSRtAFtza04qXjDjr1CCbajpA6ADpjGHKpt10iYyUuhDnM01Qc1MAyRYncE3uT3i0WXrvhtwqj+LbA1KiCoJAUIvsPz7k/nhrl61OmJdHqU1bTU8og3INg4sbxsbgHvjXsoIzXF0pRJlj07euGVCtKgnqMI/EXHqNXK5bL0KbeXSBZ6lRFV2cmTEEwonv1A6Y3wriGlEDyxYzYbAmAPywSpIEmWWltiscbrVvtFwfK3UgwRpUbEXBBM4dV8yyqrgDy22YyBYkGLXvb0jBdMUzRBrLJClultUEz8lGEhlU4hxuo9Mmo+oQEkkkgk3Y6hvpWABYQOskhZzi1UANSLaUIKt0JtDRF/8ALbeRfE/2QVW0nmSSqsQQu+/pAE4jzb66gWmCBTB0aRNrKLDaQPW5OK+grb7G+TonNrqzFRzzFSKYRSTSVBzPpgAazAAY33wq4zkRTbylqs1JxIkcwIaCrQIJBElhYgja4xcPD/g2q+TNWaYRASBqkndmMiwaYW/VQOgxXQksG5hChYMW3J/8xJw3VAgbw5lympTcTY/37Yu3BOFeYSWDimAZcKSNUWExG8GJ298V6g2DPId0bykDOYWeYG5As61FuJkAgjGaKC6vE2FdqJq0zlRr0kQANKsVYy0ySBJi/wA8eb56kyj0B+I7nVf9P3x6ZxPN5YU/s5pFatGQKrQjMUQs2tf9RJQAk7jHnHHkcsqjYiwNjCi0zfa0ntimTsYcP4t5WWVollYiD0B5h+WG+f4y1NEqU1lKhLK1yD1KehW8j5ycVnhtHzaOkB3qswVAIIJECCN/gP1AxeuFeCqL5Uj7Q9KspmpReysUvyWtqVSQwP5YaUathb6JMtmhUpq4tqEwcDZ2nIxNQqLEKCAthIIFu3ceuNVtsR5GVbO03LqsHSLkzYk9hhnlaFsMGpA47SkMMQuZY26bYK8U0temqFI8xQ/T4hZuuMzFKDtiHO8NOYyxioUegSwA2KvEyPQjf1OE0As4XnfKqo/QG/8AKbH8jPyxa81nvKcOBKtZh6jYj5fpjzo8WquqqzsxUaVmNIUbRi3cFzv2jLBWnUnKfl8J/L8jiJWtlFlqZxXollYxHTeexxDlePErtP19sIOGZmqhbSIXYzEfrY4b8LygPMywZ7mcZt7GhnleIF51SsdwQPqd8FipvfC2pmFWBO/99cLs1SGsFTEGTAiffEjGdempYkrPrGMxi1hG+MxeCCwbgipVqfeagqgMV/E03AF7T3xnimqq0Hak9Wi6yERXgaSZJNyQxANp6YD8L01atUaujKxvqKEqhJuCN9oAjscdNm6ZzT1NdMUlKrTp/hIDDWGBpvFwTFrHcRi3y1rVmToS5LiFanS0OxCPEg/E0Xt7WmfT1xDXq0zFiflhtV8R0alSXamUCqEpinPlvy6jq0QVIDbMZ1LyjTYHiWcpMhClSC6mmFp6WpoFYMHOkajJXq0lSZE3UE0t9saSQDmtDoVuPUD+5xpaSOlSK3NTufMbSIaSQgWwE30xucE5JcuxcO5UW0FwwmzSCKYb8RX5A+2Ic2nDiS/mGwKhfvpYBa115IuTRiSPxTGNLYxLmOJs8A1Ge3WbA30gm8D98WrwulKorU6hdNSfdsu4KsJgT/CTE2nAWX4VlEai1NlcioCVIqkMvNbS1MT+H6H5mcPzeRFbSzN5b6VaGqJoUK2ouNjfSp0xuSNjOfIrjQIe/wCIPiVQtHL0ppUKdKQIEvfRpEzdVM+snCWlljmkC0MyXB/CaRDaQYJYg2uIgTPywXxLhXCUp6vNQsQdMVqr354lUaQLLF5HXBXAlylCi70GbSynS3PKqrVTYRJHwj+KDO4xip48dQ/2T0V7ip8qoQy6XVAg5YkkXaLfhgT64X8PylN62tp5QSbdAOkdevyxYa3FsnVo0lrVtb62k6ahYKPN0gtuKcmn11m8m0gTLVMkuklmFiHCGsGIBBJ1giBAJCi+0lovvButlvY1T/EWpTpmikVCJLFrSB8MlSJJttueuAa3i5KuX8kUtLl/MdhB2DCJ3IHLv64SUWySB3iWgxTbzjDhF0ime3mTqLtIUjSZvh49XIsa1QFSzO7qiisoKy5VSSYAJ0zAWDI2GNMrJoXDOhbGcDZzjWkoBqguskbwDJgddvyw6o1cmyqr6VBJaT5pYStL49IXUQRUAVSF2O5urytbL0/KdipdWYyfNENpOiAqxomAxu3xR0JXkY24h/iKtVahUp5jHy9bUYrtTj8Rlgu8SCCbTOKPxLOzVViSRpIHoYO31GLdxPimQruToA6Ag1eUncrYAibjUJjftirUaFEvR8wvGoebCiAs30kEk29PacJsA3wPVPn01VCRDGowLqyr+JkKsIYL9Yjrj0/xhlstSygcFqjKyBWf4mlhPMG3O8gCwPfFE4fnctSp1FRglY02go1Y0iSTKhal50BSCe7TNgHXiXimVpuKRalUKh7aX0prSsF1FROoHygdNgWJAESDJhQvyufUBD5jtqUlgYgMI+CDMR3xO/Eljr9MIshmsrSoI76GqNTqSs1CdR89QHUcqC1MjSQwJna4fcPzOThHHMAymD5hNnWRBEFAmrc6iQNxukymRLxJfX6f74Jo1/M1KpuEZtv4VLfnEfPAnEDl9H3ZGuRt5n+rVIcRpHLpi8TN9uuG8TSkV+8QBKpeoGQlqlDRpIU6DBN4GpbsL4tMkUrxxCQAX1dQRv7YNy/EVBaxOpGUWG5FoJNrxhvQyXDsuMuaxc1aiauQOQZUW0kkywLr2mDbqk8T1MsMtXWmRrZVCllqB5V6ZJUFdKrpBknmmRtuSdiRSizKYMggwfQjFj8O8YFKouqSGGk/sfrb54NbiHD6jVLL98UUxSI0ClUQAoQvL5iEsxAnkbqwBgP2EALHMZltVYU1YU0gfDrNM1C9/jEC8bw3Yx7m+KLAAEAnt1j/AGwRkeKKBBLGd7DEVCvlKlHUAC6hLTVKMwEvGzCGsJMEX9cEVM9k31DkVh5mnSKsGahKyDH4CI6C4iAs5NbKRPU4jTMbmO4xlfMU2AsZHp/vhRTJsemCaaj64VDJznB0Bj2P9cZiPy8awsUAb4grt5Q5j8aDc7GZxXuC0g1eGAYadiJGx74zGYiH84/Y5ZdiPNKBUYAQAxgD3xKmMxmO19m5p9sKKZ5sZjMIC25ymBkkMCe8X3xVstvV9j+hxmMxc/AkArt9ceh8D/8Asaf/AOt/1OMxmObl6CRSeHCxwWPhf+Q/qMZjMbDBALL8/wD1HB2VcyomwBj8sZjMC7A7X4m+X6YGz3wnGsZgl2BBltvliVsZjMSMGqm2DePt/wATW/mb9cZjMIBYB+mHHBf8v5/0xvGYEMKwLXFn/l/fGYzGi7JY28T3OXPUZcQevxj+p+uA8xTDZdiwBIptBInZ2j9MZjMV4IKnlPiX3/fB1Tc++MxmMyx54dNn9x+hwdmB8eMxmIY0dZGoY3P1wapsMbxmM0X4Ow57nGsZjMAj/9k="/>
          <p:cNvSpPr>
            <a:spLocks noChangeAspect="1" noChangeArrowheads="1"/>
          </p:cNvSpPr>
          <p:nvPr/>
        </p:nvSpPr>
        <p:spPr bwMode="auto">
          <a:xfrm>
            <a:off x="155574" y="-144463"/>
            <a:ext cx="322797" cy="322798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ANIF DES MOTARDS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756592" y="0"/>
            <a:ext cx="10297053" cy="6858000"/>
          </a:xfrm>
          <a:prstGeom prst="rect">
            <a:avLst/>
          </a:prstGeom>
          <a:noFill/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fr-FR" sz="3600" b="1" dirty="0" smtClean="0"/>
              <a:t>    </a:t>
            </a:r>
          </a:p>
          <a:p>
            <a:pPr algn="ctr">
              <a:buNone/>
            </a:pPr>
            <a:r>
              <a:rPr lang="fr-FR" sz="3600" b="1" dirty="0" smtClean="0"/>
              <a:t>De grands groupes de CT automobile font du lobbying et se préparent  au juteux marché du 2 roues, vu que le marché des CT voitures stagne </a:t>
            </a:r>
          </a:p>
          <a:p>
            <a:pPr algn="ctr">
              <a:buNone/>
            </a:pPr>
            <a:r>
              <a:rPr lang="fr-FR" sz="3600" b="1" dirty="0" smtClean="0"/>
              <a:t>(et oui, encore une question de pognon… bien plus que de sécurité, car n’oublions pas que</a:t>
            </a:r>
          </a:p>
          <a:p>
            <a:pPr algn="ctr">
              <a:buNone/>
            </a:pPr>
            <a:r>
              <a:rPr lang="fr-FR" sz="3600" b="1" dirty="0" smtClean="0"/>
              <a:t> </a:t>
            </a:r>
            <a:r>
              <a:rPr lang="fr-FR" sz="8800" b="1" dirty="0" smtClean="0">
                <a:solidFill>
                  <a:srgbClr val="FF0000"/>
                </a:solidFill>
              </a:rPr>
              <a:t>seulement</a:t>
            </a:r>
            <a:r>
              <a:rPr lang="fr-FR" sz="3600" b="1" dirty="0" smtClean="0"/>
              <a:t>  </a:t>
            </a:r>
            <a:r>
              <a:rPr lang="fr-FR" sz="8000" b="1" dirty="0" smtClean="0">
                <a:solidFill>
                  <a:srgbClr val="FF0000"/>
                </a:solidFill>
              </a:rPr>
              <a:t>0,7% </a:t>
            </a:r>
          </a:p>
          <a:p>
            <a:pPr algn="ctr">
              <a:buNone/>
            </a:pPr>
            <a:r>
              <a:rPr lang="fr-FR" sz="3600" b="1" dirty="0" smtClean="0"/>
              <a:t>des accidents sont dus à un défaut des véhicules!!)</a:t>
            </a:r>
            <a:endParaRPr lang="fr-FR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motards-idf.fr/wp-content/uploads/2011/06/4502252340_22e4659778_o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479428"/>
            <a:ext cx="9144000" cy="9876979"/>
          </a:xfrm>
          <a:prstGeom prst="rect">
            <a:avLst/>
          </a:prstGeom>
          <a:noFill/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fr-FR" sz="3600" b="1" dirty="0" smtClean="0"/>
          </a:p>
          <a:p>
            <a:pPr algn="ctr">
              <a:buNone/>
            </a:pPr>
            <a:endParaRPr lang="fr-FR" sz="3600" b="1" dirty="0"/>
          </a:p>
          <a:p>
            <a:pPr algn="ctr">
              <a:buNone/>
            </a:pPr>
            <a:r>
              <a:rPr lang="fr-FR" sz="3600" b="1" dirty="0" smtClean="0"/>
              <a:t>Il en est ainsi par exemple de </a:t>
            </a:r>
            <a:r>
              <a:rPr lang="fr-FR" sz="3600" b="1" dirty="0" err="1" smtClean="0"/>
              <a:t>Sécuritest</a:t>
            </a:r>
            <a:r>
              <a:rPr lang="fr-FR" sz="3600" b="1" dirty="0" smtClean="0"/>
              <a:t>  qui prépare ses centres au CT moto</a:t>
            </a:r>
          </a:p>
          <a:p>
            <a:pPr algn="ctr">
              <a:buNone/>
            </a:pPr>
            <a:endParaRPr lang="fr-FR" sz="1000" b="1" dirty="0" smtClean="0"/>
          </a:p>
          <a:p>
            <a:pPr algn="ctr">
              <a:buNone/>
            </a:pPr>
            <a:r>
              <a:rPr lang="fr-FR" sz="1800" b="1" dirty="0" smtClean="0"/>
              <a:t>( </a:t>
            </a:r>
            <a:r>
              <a:rPr lang="fr-FR" sz="1800" b="1" dirty="0" smtClean="0">
                <a:hlinkClick r:id="rId3"/>
              </a:rPr>
              <a:t>http://www.securitest.fr/controle-technique-deux-roues</a:t>
            </a:r>
            <a:r>
              <a:rPr lang="fr-FR" sz="1800" b="1" dirty="0" smtClean="0"/>
              <a:t> )</a:t>
            </a:r>
          </a:p>
          <a:p>
            <a:pPr algn="ctr">
              <a:buNone/>
            </a:pPr>
            <a:endParaRPr lang="fr-FR" sz="3600" b="1" dirty="0"/>
          </a:p>
          <a:p>
            <a:pPr algn="ctr">
              <a:buNone/>
            </a:pPr>
            <a:r>
              <a:rPr lang="fr-FR" sz="3600" b="1" dirty="0" smtClean="0"/>
              <a:t>et de </a:t>
            </a:r>
            <a:r>
              <a:rPr lang="fr-FR" sz="3600" b="1" dirty="0" err="1" smtClean="0"/>
              <a:t>Dekra</a:t>
            </a:r>
            <a:endParaRPr lang="fr-FR" sz="3600" b="1" dirty="0" smtClean="0"/>
          </a:p>
          <a:p>
            <a:pPr algn="ctr">
              <a:buNone/>
            </a:pPr>
            <a:r>
              <a:rPr lang="fr-FR" sz="3600" b="1" dirty="0" smtClean="0"/>
              <a:t>qui a fuit le dernier salon de la moto,</a:t>
            </a:r>
          </a:p>
          <a:p>
            <a:pPr algn="ctr">
              <a:buNone/>
            </a:pPr>
            <a:r>
              <a:rPr lang="fr-FR" sz="3600" b="1" dirty="0"/>
              <a:t>c</a:t>
            </a:r>
            <a:r>
              <a:rPr lang="fr-FR" sz="3600" b="1" dirty="0" smtClean="0"/>
              <a:t>raignant les réactions des motards!...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age-parcours.linternaute.com/image/750/3/1266933916/1989388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6000"/>
          </a:blip>
          <a:srcRect/>
          <a:stretch>
            <a:fillRect/>
          </a:stretch>
        </p:blipFill>
        <p:spPr bwMode="auto">
          <a:xfrm>
            <a:off x="-1188640" y="-1251520"/>
            <a:ext cx="11377264" cy="12862448"/>
          </a:xfrm>
          <a:prstGeom prst="rect">
            <a:avLst/>
          </a:prstGeom>
          <a:noFill/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476672"/>
            <a:ext cx="8424936" cy="9865096"/>
          </a:xfrm>
        </p:spPr>
        <p:txBody>
          <a:bodyPr/>
          <a:lstStyle/>
          <a:p>
            <a:pPr>
              <a:buNone/>
            </a:pPr>
            <a:r>
              <a:rPr lang="fr-FR" sz="4400" b="1" dirty="0" smtClean="0">
                <a:solidFill>
                  <a:srgbClr val="002060"/>
                </a:solidFill>
              </a:rPr>
              <a:t>   Mais </a:t>
            </a:r>
            <a:r>
              <a:rPr lang="fr-FR" sz="4400" b="1" dirty="0" smtClean="0">
                <a:solidFill>
                  <a:srgbClr val="002060"/>
                </a:solidFill>
              </a:rPr>
              <a:t>on peut </a:t>
            </a:r>
            <a:r>
              <a:rPr lang="fr-FR" sz="4400" b="1" dirty="0" smtClean="0">
                <a:solidFill>
                  <a:srgbClr val="002060"/>
                </a:solidFill>
              </a:rPr>
              <a:t>être </a:t>
            </a:r>
            <a:r>
              <a:rPr lang="fr-FR" sz="4400" b="1" dirty="0" smtClean="0">
                <a:solidFill>
                  <a:srgbClr val="002060"/>
                </a:solidFill>
              </a:rPr>
              <a:t>poignardé </a:t>
            </a:r>
            <a:r>
              <a:rPr lang="fr-FR" sz="4400" b="1" dirty="0" smtClean="0">
                <a:solidFill>
                  <a:srgbClr val="002060"/>
                </a:solidFill>
              </a:rPr>
              <a:t>aussi dans </a:t>
            </a:r>
            <a:r>
              <a:rPr lang="fr-FR" sz="4400" b="1" dirty="0" smtClean="0">
                <a:solidFill>
                  <a:srgbClr val="002060"/>
                </a:solidFill>
              </a:rPr>
              <a:t>le dos par ses « amis ». </a:t>
            </a:r>
            <a:endParaRPr lang="fr-FR" sz="4400" b="1" dirty="0" smtClean="0">
              <a:solidFill>
                <a:srgbClr val="002060"/>
              </a:solidFill>
            </a:endParaRPr>
          </a:p>
          <a:p>
            <a:endParaRPr lang="fr-FR" sz="20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fr-FR" sz="4400" b="1" dirty="0" smtClean="0">
                <a:solidFill>
                  <a:srgbClr val="002060"/>
                </a:solidFill>
              </a:rPr>
              <a:t> </a:t>
            </a:r>
            <a:r>
              <a:rPr lang="fr-FR" sz="4400" b="1" dirty="0" smtClean="0">
                <a:solidFill>
                  <a:srgbClr val="002060"/>
                </a:solidFill>
              </a:rPr>
              <a:t>  </a:t>
            </a:r>
            <a:r>
              <a:rPr lang="fr-FR" sz="4400" b="1" dirty="0" smtClean="0">
                <a:solidFill>
                  <a:srgbClr val="002060"/>
                </a:solidFill>
              </a:rPr>
              <a:t>Ainsi </a:t>
            </a:r>
            <a:r>
              <a:rPr lang="fr-FR" sz="4400" b="1" dirty="0" smtClean="0">
                <a:solidFill>
                  <a:srgbClr val="FF0000"/>
                </a:solidFill>
              </a:rPr>
              <a:t>Honda France </a:t>
            </a:r>
            <a:r>
              <a:rPr lang="fr-FR" sz="4400" b="1" dirty="0" smtClean="0">
                <a:solidFill>
                  <a:srgbClr val="002060"/>
                </a:solidFill>
              </a:rPr>
              <a:t>vient de pondre une circulaire, dont vous trouverez la copie ci-après. Et oui, </a:t>
            </a:r>
            <a:r>
              <a:rPr lang="fr-FR" sz="4400" b="1" dirty="0" smtClean="0">
                <a:solidFill>
                  <a:srgbClr val="002060"/>
                </a:solidFill>
              </a:rPr>
              <a:t>s’il </a:t>
            </a:r>
            <a:r>
              <a:rPr lang="fr-FR" sz="4400" b="1" dirty="0" smtClean="0">
                <a:solidFill>
                  <a:srgbClr val="002060"/>
                </a:solidFill>
              </a:rPr>
              <a:t>y a de l’argent à se faire sur le dos des </a:t>
            </a:r>
            <a:r>
              <a:rPr lang="fr-FR" sz="4400" b="1" dirty="0" smtClean="0">
                <a:solidFill>
                  <a:srgbClr val="002060"/>
                </a:solidFill>
              </a:rPr>
              <a:t>motards, certains perdent tous scrupules!!</a:t>
            </a:r>
            <a:endParaRPr lang="fr-FR" sz="4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fr-FR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tx2">
                <a:lumMod val="40000"/>
                <a:lumOff val="60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0"/>
            <a:ext cx="4608512" cy="673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photopassion.fr/wp-content/uploads/2011/03/Motards-en-col%C3%A8re-22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4000"/>
          </a:blip>
          <a:srcRect/>
          <a:stretch>
            <a:fillRect/>
          </a:stretch>
        </p:blipFill>
        <p:spPr bwMode="auto">
          <a:xfrm>
            <a:off x="-1149930" y="0"/>
            <a:ext cx="10312778" cy="6858000"/>
          </a:xfrm>
          <a:prstGeom prst="rect">
            <a:avLst/>
          </a:prstGeom>
          <a:noFill/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512" y="692696"/>
            <a:ext cx="8507288" cy="5760640"/>
          </a:xfrm>
        </p:spPr>
        <p:txBody>
          <a:bodyPr>
            <a:normAutofit fontScale="92500" lnSpcReduction="10000"/>
          </a:bodyPr>
          <a:lstStyle/>
          <a:p>
            <a:r>
              <a:rPr lang="fr-FR" b="1" dirty="0" smtClean="0"/>
              <a:t>J’envoie ce jour une lettre à Honda France et à mon concessionnaire, pour les prévenir que ma prochaine moto… ne sera pas Honda!</a:t>
            </a:r>
          </a:p>
          <a:p>
            <a:endParaRPr lang="fr-FR" b="1" dirty="0" smtClean="0"/>
          </a:p>
          <a:p>
            <a:r>
              <a:rPr lang="fr-FR" b="1" dirty="0" smtClean="0"/>
              <a:t>Et  </a:t>
            </a:r>
            <a:r>
              <a:rPr lang="fr-FR" b="1" dirty="0" smtClean="0"/>
              <a:t>je vous engage a faire savoir votre mécontentement aussi: </a:t>
            </a:r>
          </a:p>
          <a:p>
            <a:pPr>
              <a:buNone/>
            </a:pPr>
            <a:r>
              <a:rPr lang="fr-FR" b="1" dirty="0" smtClean="0"/>
              <a:t>   La majorité d’entre nous sommes motards </a:t>
            </a:r>
            <a:r>
              <a:rPr lang="fr-FR" sz="3900" b="1" dirty="0" smtClean="0">
                <a:solidFill>
                  <a:srgbClr val="990000"/>
                </a:solidFill>
              </a:rPr>
              <a:t>et</a:t>
            </a:r>
            <a:r>
              <a:rPr lang="fr-FR" b="1" dirty="0" smtClean="0"/>
              <a:t>  automobilistes. Quand le CT voiture </a:t>
            </a:r>
            <a:r>
              <a:rPr lang="fr-FR" b="1" dirty="0" smtClean="0"/>
              <a:t>sera </a:t>
            </a:r>
            <a:r>
              <a:rPr lang="fr-FR" b="1" dirty="0" smtClean="0"/>
              <a:t>à faire, posez donc la question au centre de contrôle pour </a:t>
            </a:r>
            <a:r>
              <a:rPr lang="fr-FR" b="1" smtClean="0"/>
              <a:t>savoir </a:t>
            </a:r>
            <a:r>
              <a:rPr lang="fr-FR" b="1" smtClean="0"/>
              <a:t>s’il est «</a:t>
            </a:r>
            <a:r>
              <a:rPr lang="fr-FR" b="1" dirty="0" smtClean="0"/>
              <a:t> pour ou contre » le CT moto, et si la réponse est « pour », alors dites que vous irez </a:t>
            </a:r>
            <a:r>
              <a:rPr lang="fr-FR" b="1" smtClean="0"/>
              <a:t>faire </a:t>
            </a:r>
            <a:r>
              <a:rPr lang="fr-FR" b="1" smtClean="0"/>
              <a:t>votre </a:t>
            </a:r>
            <a:r>
              <a:rPr lang="fr-FR" b="1" smtClean="0"/>
              <a:t>Contrôles </a:t>
            </a:r>
            <a:r>
              <a:rPr lang="fr-FR" b="1" smtClean="0"/>
              <a:t>Techniques </a:t>
            </a:r>
            <a:r>
              <a:rPr lang="fr-FR" b="1" dirty="0" smtClean="0"/>
              <a:t>ailleurs!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ffmc59.org/le_site/images/stories/FMMC/Affiches%20et%20tracts/2007-04-14%20Manif%20Lille/manifdu14-04-07_pic1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832648"/>
          </a:xfrm>
        </p:spPr>
        <p:txBody>
          <a:bodyPr>
            <a:normAutofit fontScale="77500" lnSpcReduction="20000"/>
          </a:bodyPr>
          <a:lstStyle/>
          <a:p>
            <a:r>
              <a:rPr lang="fr-FR" sz="3800" b="1" dirty="0" smtClean="0">
                <a:solidFill>
                  <a:srgbClr val="7030A0"/>
                </a:solidFill>
              </a:rPr>
              <a:t>Faites aussi savoir votre mécontentement à Honda! </a:t>
            </a:r>
          </a:p>
          <a:p>
            <a:pPr>
              <a:buNone/>
            </a:pPr>
            <a:endParaRPr lang="fr-FR" sz="24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fr-FR" sz="3800" b="1" dirty="0" smtClean="0">
                <a:solidFill>
                  <a:srgbClr val="7030A0"/>
                </a:solidFill>
              </a:rPr>
              <a:t>    Si je suis seul à écrire, j’aurai peu de poids, si nous sommes 10 000, ils vont comprendre!</a:t>
            </a:r>
          </a:p>
          <a:p>
            <a:pPr>
              <a:buNone/>
            </a:pPr>
            <a:endParaRPr lang="fr-FR" b="1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fr-FR" sz="3800" b="1" dirty="0" smtClean="0">
                <a:solidFill>
                  <a:srgbClr val="7030A0"/>
                </a:solidFill>
              </a:rPr>
              <a:t>La marque européenne de motos               a déjà pris ouvertement position CONTRE le contrôle technique des 2RM… D’autres suivront sans doute… On reconnaitra ceux pour qui les motards ne sont pas synonymes de pompe à fric…</a:t>
            </a:r>
          </a:p>
          <a:p>
            <a:endParaRPr lang="fr-FR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fr-FR" sz="4700" b="1" dirty="0">
                <a:solidFill>
                  <a:srgbClr val="0070C0"/>
                </a:solidFill>
              </a:rPr>
              <a:t> </a:t>
            </a:r>
            <a:r>
              <a:rPr lang="fr-FR" sz="4700" b="1" dirty="0" smtClean="0">
                <a:solidFill>
                  <a:srgbClr val="0070C0"/>
                </a:solidFill>
              </a:rPr>
              <a:t>   </a:t>
            </a:r>
            <a:r>
              <a:rPr lang="fr-FR" sz="4700" b="1" dirty="0" smtClean="0">
                <a:solidFill>
                  <a:srgbClr val="002060"/>
                </a:solidFill>
              </a:rPr>
              <a:t>Le </a:t>
            </a:r>
            <a:r>
              <a:rPr lang="fr-FR" sz="4700" b="1" dirty="0" err="1" smtClean="0">
                <a:solidFill>
                  <a:srgbClr val="002060"/>
                </a:solidFill>
              </a:rPr>
              <a:t>consomActeur</a:t>
            </a:r>
            <a:r>
              <a:rPr lang="fr-FR" sz="4700" b="1" dirty="0" smtClean="0">
                <a:solidFill>
                  <a:srgbClr val="002060"/>
                </a:solidFill>
              </a:rPr>
              <a:t> que je suis va s’en souvenir!</a:t>
            </a:r>
          </a:p>
          <a:p>
            <a:pPr>
              <a:buNone/>
            </a:pPr>
            <a:endParaRPr lang="fr-FR" b="1" dirty="0" smtClean="0"/>
          </a:p>
          <a:p>
            <a:endParaRPr lang="fr-FR" dirty="0"/>
          </a:p>
        </p:txBody>
      </p:sp>
      <p:pic>
        <p:nvPicPr>
          <p:cNvPr id="4100" name="Picture 4" descr="http://perso.numericable.fr/cozinet/liens/triumph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780928"/>
            <a:ext cx="970358" cy="279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sécurites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4005064"/>
            <a:ext cx="3286125" cy="971550"/>
          </a:xfrm>
          <a:prstGeom prst="rect">
            <a:avLst/>
          </a:prstGeom>
        </p:spPr>
      </p:pic>
      <p:pic>
        <p:nvPicPr>
          <p:cNvPr id="7" name="Image 6" descr="Dekr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3212976"/>
            <a:ext cx="2295525" cy="2143125"/>
          </a:xfrm>
          <a:prstGeom prst="rect">
            <a:avLst/>
          </a:prstGeom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404665"/>
            <a:ext cx="9144000" cy="3168352"/>
          </a:xfrm>
        </p:spPr>
        <p:txBody>
          <a:bodyPr>
            <a:normAutofit fontScale="70000" lnSpcReduction="20000"/>
          </a:bodyPr>
          <a:lstStyle/>
          <a:p>
            <a:r>
              <a:rPr lang="fr-FR" sz="4600" b="1" dirty="0" smtClean="0">
                <a:solidFill>
                  <a:srgbClr val="FFFF00"/>
                </a:solidFill>
              </a:rPr>
              <a:t>Pour moi, déjà, c’est:</a:t>
            </a: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 smtClean="0">
              <a:solidFill>
                <a:srgbClr val="FFFF00"/>
              </a:solidFill>
            </a:endParaRPr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pPr>
              <a:buNone/>
            </a:pPr>
            <a:r>
              <a:rPr lang="fr-FR" dirty="0" smtClean="0"/>
              <a:t>                         </a:t>
            </a:r>
            <a:endParaRPr lang="fr-FR" dirty="0"/>
          </a:p>
        </p:txBody>
      </p:sp>
      <p:pic>
        <p:nvPicPr>
          <p:cNvPr id="8" name="Image 7" descr="Hond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1124744"/>
            <a:ext cx="2895600" cy="249555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3347864" y="5445224"/>
            <a:ext cx="360246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FFFF00"/>
                </a:solidFill>
              </a:rPr>
              <a:t>D’autres suivront…..</a:t>
            </a:r>
          </a:p>
          <a:p>
            <a:pPr algn="ctr"/>
            <a:r>
              <a:rPr lang="fr-FR" sz="3200" b="1" dirty="0" smtClean="0">
                <a:solidFill>
                  <a:srgbClr val="FFFF00"/>
                </a:solidFill>
              </a:rPr>
              <a:t>Et vous???</a:t>
            </a:r>
            <a:endParaRPr lang="fr-FR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1.bp.blogspot.com/_ffH9p80UQ80/Sm7RjwGRKdI/AAAAAAAAAQ8/s-cQAD-Tq4A/s400/joe_bar_salut-1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4000"/>
          </a:blip>
          <a:srcRect/>
          <a:stretch>
            <a:fillRect/>
          </a:stretch>
        </p:blipFill>
        <p:spPr bwMode="auto">
          <a:xfrm>
            <a:off x="0" y="53625"/>
            <a:ext cx="9144000" cy="6835866"/>
          </a:xfrm>
          <a:prstGeom prst="rect">
            <a:avLst/>
          </a:prstGeom>
          <a:noFill/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endParaRPr lang="fr-FR" sz="3600" b="1" dirty="0" smtClean="0"/>
          </a:p>
          <a:p>
            <a:r>
              <a:rPr lang="fr-FR" sz="3600" b="1" dirty="0" smtClean="0">
                <a:solidFill>
                  <a:srgbClr val="002060"/>
                </a:solidFill>
              </a:rPr>
              <a:t>Vous aussi, réagissez, faites savoir votre mécontentement!</a:t>
            </a:r>
          </a:p>
          <a:p>
            <a:endParaRPr lang="fr-FR" sz="3600" b="1" dirty="0">
              <a:solidFill>
                <a:srgbClr val="002060"/>
              </a:solidFill>
            </a:endParaRPr>
          </a:p>
          <a:p>
            <a:r>
              <a:rPr lang="fr-FR" sz="3600" b="1" dirty="0" smtClean="0">
                <a:solidFill>
                  <a:srgbClr val="002060"/>
                </a:solidFill>
              </a:rPr>
              <a:t>Et rappelez vous qu’ « Il </a:t>
            </a:r>
            <a:r>
              <a:rPr lang="fr-FR" sz="3600" b="1" dirty="0">
                <a:solidFill>
                  <a:srgbClr val="002060"/>
                </a:solidFill>
              </a:rPr>
              <a:t>est dans la nature de l’homme d’opprimer ceux qui cèdent et de respecter ceux qui résistent</a:t>
            </a:r>
            <a:r>
              <a:rPr lang="fr-FR" sz="3600" b="1" dirty="0" smtClean="0">
                <a:solidFill>
                  <a:srgbClr val="002060"/>
                </a:solidFill>
              </a:rPr>
              <a:t>. »*</a:t>
            </a:r>
            <a:endParaRPr lang="fr-FR" sz="3600" b="1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fr-FR" sz="3600" b="1" dirty="0" smtClean="0">
                <a:solidFill>
                  <a:srgbClr val="002060"/>
                </a:solidFill>
              </a:rPr>
              <a:t>Alors,</a:t>
            </a:r>
          </a:p>
          <a:p>
            <a:pPr algn="ctr">
              <a:buNone/>
            </a:pPr>
            <a:r>
              <a:rPr lang="fr-FR" sz="4800" b="1" dirty="0" smtClean="0">
                <a:solidFill>
                  <a:srgbClr val="FF0000"/>
                </a:solidFill>
                <a:latin typeface="Arial Black" pitchFamily="34" charset="0"/>
              </a:rPr>
              <a:t> RESISTEZ!!!!</a:t>
            </a:r>
          </a:p>
          <a:p>
            <a:pPr algn="ctr">
              <a:buNone/>
            </a:pPr>
            <a:r>
              <a:rPr lang="fr-FR" sz="1800" b="1" dirty="0" smtClean="0">
                <a:solidFill>
                  <a:srgbClr val="FF0000"/>
                </a:solidFill>
                <a:latin typeface="Arial Black" pitchFamily="34" charset="0"/>
              </a:rPr>
              <a:t>Et faites circuler ce PPS auprès de vos amis motards!</a:t>
            </a:r>
            <a:endParaRPr lang="fr-FR" sz="1800" b="1" dirty="0">
              <a:solidFill>
                <a:srgbClr val="FF0000"/>
              </a:solidFill>
              <a:latin typeface="Arial Black" pitchFamily="34" charset="0"/>
            </a:endParaRPr>
          </a:p>
          <a:p>
            <a:pPr algn="ctr">
              <a:buNone/>
            </a:pPr>
            <a:r>
              <a:rPr lang="fr-FR" sz="1800" b="1" dirty="0" smtClean="0">
                <a:solidFill>
                  <a:srgbClr val="002060"/>
                </a:solidFill>
                <a:latin typeface="+mj-lt"/>
              </a:rPr>
              <a:t>@pel2phare</a:t>
            </a:r>
            <a:endParaRPr lang="fr-FR" sz="1800" b="1" dirty="0" smtClean="0">
              <a:solidFill>
                <a:srgbClr val="002060"/>
              </a:solidFill>
              <a:latin typeface="+mj-lt"/>
            </a:endParaRPr>
          </a:p>
          <a:p>
            <a:pPr>
              <a:buNone/>
            </a:pPr>
            <a:r>
              <a:rPr lang="fr-FR" sz="1800" b="1" dirty="0" smtClean="0">
                <a:latin typeface="Arial Black" pitchFamily="34" charset="0"/>
              </a:rPr>
              <a:t>*</a:t>
            </a:r>
            <a:r>
              <a:rPr lang="fr-FR" sz="1800" b="1" dirty="0" smtClean="0"/>
              <a:t>Thucydide                                                                                                                     PPS by </a:t>
            </a:r>
            <a:r>
              <a:rPr lang="fr-FR" sz="1800" b="1" dirty="0" smtClean="0">
                <a:latin typeface="+mj-lt"/>
              </a:rPr>
              <a:t>Vicomte</a:t>
            </a:r>
            <a:endParaRPr lang="fr-FR" sz="1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3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349</Words>
  <Application>Microsoft Office PowerPoint</Application>
  <PresentationFormat>Affichage à l'écran (4:3)</PresentationFormat>
  <Paragraphs>52</Paragraphs>
  <Slides>10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Amis motards,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Amis motards,</dc:title>
  <dc:creator>Philippe</dc:creator>
  <cp:lastModifiedBy>Philippe</cp:lastModifiedBy>
  <cp:revision>33</cp:revision>
  <dcterms:created xsi:type="dcterms:W3CDTF">2012-01-21T10:02:45Z</dcterms:created>
  <dcterms:modified xsi:type="dcterms:W3CDTF">2012-01-21T15:38:03Z</dcterms:modified>
</cp:coreProperties>
</file>