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4660"/>
  </p:normalViewPr>
  <p:slideViewPr>
    <p:cSldViewPr>
      <p:cViewPr varScale="1">
        <p:scale>
          <a:sx n="68" d="100"/>
          <a:sy n="68" d="100"/>
        </p:scale>
        <p:origin x="-6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9ABC57-396F-4399-8EA9-8E7A3C8C11F7}" type="datetimeFigureOut">
              <a:rPr lang="fr-FR" smtClean="0"/>
              <a:t>14/01/2012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3DAD702-3CDF-4105-8264-3AFE4EF6AE8B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91680" y="5085184"/>
            <a:ext cx="6120680" cy="888504"/>
          </a:xfrm>
        </p:spPr>
        <p:txBody>
          <a:bodyPr>
            <a:noAutofit/>
          </a:bodyPr>
          <a:lstStyle/>
          <a:p>
            <a:r>
              <a:rPr lang="fr-FR" sz="3600" dirty="0" smtClean="0"/>
              <a:t>Jour 1 : Destination l’Egypte </a:t>
            </a:r>
          </a:p>
          <a:p>
            <a:r>
              <a:rPr lang="fr-FR" sz="3600" dirty="0" smtClean="0"/>
              <a:t>Sur les terres des pharaons!</a:t>
            </a:r>
            <a:endParaRPr lang="fr-FR" sz="3600" dirty="0"/>
          </a:p>
        </p:txBody>
      </p:sp>
      <p:pic>
        <p:nvPicPr>
          <p:cNvPr id="1026" name="Picture 2" descr="C:\Users\Tigrangel\Desktop\MON DSPP\avion Egyp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35428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split orient="vert"/>
    <p:sndAc>
      <p:stSnd>
        <p:snd r:embed="rId2" name="ishtar feat alabin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Jours 9 et 10 : </a:t>
            </a:r>
            <a:r>
              <a:rPr lang="fr-FR" dirty="0" err="1" smtClean="0"/>
              <a:t>Hurghada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700" dirty="0" smtClean="0"/>
              <a:t>Profitez de 2 jours de détente sur les plages de la mer rouge</a:t>
            </a:r>
            <a:endParaRPr lang="fr-FR" sz="2700" dirty="0"/>
          </a:p>
        </p:txBody>
      </p:sp>
      <p:pic>
        <p:nvPicPr>
          <p:cNvPr id="6" name="Espace réservé du contenu 5" descr="hurghada pl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628800"/>
            <a:ext cx="6463092" cy="4854500"/>
          </a:xfrm>
        </p:spPr>
      </p:pic>
    </p:spTree>
  </p:cSld>
  <p:clrMapOvr>
    <a:masterClrMapping/>
  </p:clrMapOvr>
  <p:transition spd="slow" advTm="12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11 : </a:t>
            </a:r>
            <a:r>
              <a:rPr lang="fr-FR" dirty="0" err="1" smtClean="0"/>
              <a:t>Hurghada</a:t>
            </a:r>
            <a:r>
              <a:rPr lang="fr-FR" dirty="0" smtClean="0"/>
              <a:t>/le </a:t>
            </a:r>
            <a:r>
              <a:rPr lang="fr-FR" dirty="0" err="1" smtClean="0"/>
              <a:t>caire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700" dirty="0" smtClean="0"/>
              <a:t>déjeuner et après-midi libre</a:t>
            </a:r>
            <a:endParaRPr lang="fr-FR" sz="2700" dirty="0"/>
          </a:p>
        </p:txBody>
      </p:sp>
      <p:pic>
        <p:nvPicPr>
          <p:cNvPr id="4" name="Espace réservé du contenu 3" descr="le cai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700808"/>
            <a:ext cx="6856177" cy="4536504"/>
          </a:xfrm>
        </p:spPr>
      </p:pic>
    </p:spTree>
  </p:cSld>
  <p:clrMapOvr>
    <a:masterClrMapping/>
  </p:clrMapOvr>
  <p:transition spd="slow" advTm="12000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12 : le </a:t>
            </a:r>
            <a:r>
              <a:rPr lang="fr-FR" dirty="0" err="1" smtClean="0"/>
              <a:t>caire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700" dirty="0" smtClean="0"/>
              <a:t>il y en a des choses à voir!!! Opération visite!!!</a:t>
            </a:r>
            <a:endParaRPr lang="fr-FR" sz="2700" dirty="0"/>
          </a:p>
        </p:txBody>
      </p:sp>
      <p:pic>
        <p:nvPicPr>
          <p:cNvPr id="4" name="Espace réservé du contenu 3" descr="Sphin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7398404" cy="4990296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13 et 14 : LE CAIRE</a:t>
            </a:r>
            <a:br>
              <a:rPr lang="fr-FR" dirty="0" smtClean="0"/>
            </a:br>
            <a:r>
              <a:rPr lang="fr-FR" sz="2700" dirty="0" smtClean="0"/>
              <a:t>après la visite, la détente!!!  journées libres!!!</a:t>
            </a:r>
            <a:br>
              <a:rPr lang="fr-FR" sz="2700" dirty="0" smtClean="0"/>
            </a:br>
            <a:r>
              <a:rPr lang="fr-FR" sz="2700" dirty="0" smtClean="0"/>
              <a:t>Shopping, balade, découverte, je fais ce qui me plait!!!</a:t>
            </a:r>
            <a:endParaRPr lang="fr-FR" sz="2700" dirty="0"/>
          </a:p>
        </p:txBody>
      </p:sp>
      <p:pic>
        <p:nvPicPr>
          <p:cNvPr id="4" name="Espace réservé du contenu 3" descr="le caire sou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72816"/>
            <a:ext cx="7353894" cy="4755406"/>
          </a:xfrm>
        </p:spPr>
      </p:pic>
    </p:spTree>
  </p:cSld>
  <p:clrMapOvr>
    <a:masterClrMapping/>
  </p:clrMapOvr>
  <p:transition spd="slow" advTm="12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15 : le </a:t>
            </a:r>
            <a:r>
              <a:rPr lang="fr-FR" dirty="0" err="1" smtClean="0"/>
              <a:t>caire</a:t>
            </a:r>
            <a:r>
              <a:rPr lang="fr-FR" dirty="0" smtClean="0"/>
              <a:t>/</a:t>
            </a:r>
            <a:r>
              <a:rPr lang="fr-FR" dirty="0" err="1" smtClean="0"/>
              <a:t>lyon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AU REVOIR EGYPTE…</a:t>
            </a:r>
            <a:endParaRPr lang="fr-FR" dirty="0"/>
          </a:p>
        </p:txBody>
      </p:sp>
      <p:pic>
        <p:nvPicPr>
          <p:cNvPr id="4" name="Espace réservé du contenu 3" descr="egypte adie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484784"/>
            <a:ext cx="6522477" cy="5044049"/>
          </a:xfrm>
        </p:spPr>
      </p:pic>
    </p:spTree>
  </p:cSld>
  <p:clrMapOvr>
    <a:masterClrMapping/>
  </p:clrMapOvr>
  <p:transition spd="slow" advTm="12000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Vous avez passez un bon moment?</a:t>
            </a:r>
            <a:br>
              <a:rPr lang="fr-FR" sz="2400" dirty="0" smtClean="0"/>
            </a:br>
            <a:r>
              <a:rPr lang="fr-FR" sz="2400" dirty="0" smtClean="0"/>
              <a:t>Nous espérons vous compter parmi nos clients!</a:t>
            </a:r>
            <a:br>
              <a:rPr lang="fr-FR" sz="2400" dirty="0" smtClean="0"/>
            </a:br>
            <a:r>
              <a:rPr lang="fr-FR" sz="2400" dirty="0" smtClean="0"/>
              <a:t>Passez un agr</a:t>
            </a:r>
            <a:r>
              <a:rPr lang="fr-FR" sz="2400" dirty="0" smtClean="0"/>
              <a:t>é</a:t>
            </a:r>
            <a:r>
              <a:rPr lang="fr-FR" sz="2400" dirty="0" smtClean="0"/>
              <a:t>able séjour!</a:t>
            </a:r>
            <a:endParaRPr lang="fr-FR" sz="2400" dirty="0"/>
          </a:p>
        </p:txBody>
      </p:sp>
      <p:pic>
        <p:nvPicPr>
          <p:cNvPr id="4" name="Espace réservé du contenu 3" descr="drapeau-franc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558685">
            <a:off x="460335" y="2365855"/>
            <a:ext cx="5699355" cy="3416507"/>
          </a:xfrm>
        </p:spPr>
      </p:pic>
      <p:pic>
        <p:nvPicPr>
          <p:cNvPr id="5" name="Image 4" descr="drapeau egyp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3082">
            <a:off x="3405349" y="2129392"/>
            <a:ext cx="5244402" cy="343508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Oh mon bateau! 7 nuits bercés par le bruit des flots</a:t>
            </a:r>
            <a:endParaRPr lang="fr-FR" dirty="0"/>
          </a:p>
        </p:txBody>
      </p:sp>
      <p:pic>
        <p:nvPicPr>
          <p:cNvPr id="4" name="Espace réservé du contenu 3" descr="bateau sur le n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290457"/>
          </a:xfrm>
        </p:spPr>
      </p:pic>
    </p:spTree>
  </p:cSld>
  <p:clrMapOvr>
    <a:masterClrMapping/>
  </p:clrMapOvr>
  <p:transition spd="slow" advTm="1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1608" cy="158417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Jour 2 : Louxor j’adore!!! et si nous commençons par la vallée des rois… puis direction Esna!</a:t>
            </a:r>
            <a:endParaRPr lang="fr-FR" dirty="0"/>
          </a:p>
        </p:txBody>
      </p:sp>
      <p:pic>
        <p:nvPicPr>
          <p:cNvPr id="4" name="Espace réservé du contenu 3" descr="vallée des ro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961457"/>
            <a:ext cx="7200800" cy="4896543"/>
          </a:xfrm>
        </p:spPr>
      </p:pic>
    </p:spTree>
  </p:cSld>
  <p:clrMapOvr>
    <a:masterClrMapping/>
  </p:clrMapOvr>
  <p:transition spd="slow" advTm="12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3 : Esna/Ed Fou/</a:t>
            </a:r>
            <a:r>
              <a:rPr lang="fr-FR" dirty="0" err="1" smtClean="0"/>
              <a:t>Kom</a:t>
            </a:r>
            <a:r>
              <a:rPr lang="fr-FR" dirty="0" smtClean="0"/>
              <a:t> </a:t>
            </a:r>
            <a:r>
              <a:rPr lang="fr-FR" dirty="0" err="1" smtClean="0"/>
              <a:t>Ombo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Visite du temple d’Horus </a:t>
            </a:r>
            <a:endParaRPr lang="fr-FR" dirty="0"/>
          </a:p>
        </p:txBody>
      </p:sp>
      <p:pic>
        <p:nvPicPr>
          <p:cNvPr id="4" name="Espace réservé du contenu 3" descr="temple edfo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4311396" cy="5257800"/>
          </a:xfrm>
        </p:spPr>
      </p:pic>
      <p:pic>
        <p:nvPicPr>
          <p:cNvPr id="5" name="Image 4" descr="ho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601163"/>
            <a:ext cx="3562325" cy="5256837"/>
          </a:xfrm>
          <a:prstGeom prst="rect">
            <a:avLst/>
          </a:prstGeom>
        </p:spPr>
      </p:pic>
    </p:spTree>
  </p:cSld>
  <p:clrMapOvr>
    <a:masterClrMapping/>
  </p:clrMapOvr>
  <p:transition spd="slow" advTm="12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4 : </a:t>
            </a:r>
            <a:r>
              <a:rPr lang="fr-FR" dirty="0" err="1" smtClean="0"/>
              <a:t>Kom</a:t>
            </a:r>
            <a:r>
              <a:rPr lang="fr-FR" dirty="0" smtClean="0"/>
              <a:t> </a:t>
            </a:r>
            <a:r>
              <a:rPr lang="fr-FR" dirty="0" err="1" smtClean="0"/>
              <a:t>Ombo</a:t>
            </a:r>
            <a:r>
              <a:rPr lang="fr-FR" dirty="0" smtClean="0"/>
              <a:t>/Assouan</a:t>
            </a:r>
            <a:br>
              <a:rPr lang="fr-FR" dirty="0" smtClean="0"/>
            </a:br>
            <a:r>
              <a:rPr lang="fr-FR" sz="2700" dirty="0" smtClean="0"/>
              <a:t>Visite des 2 temples dédiés à HORUS et </a:t>
            </a:r>
            <a:r>
              <a:rPr lang="fr-FR" sz="2700" dirty="0" err="1" smtClean="0"/>
              <a:t>sobek</a:t>
            </a:r>
            <a:endParaRPr lang="fr-FR" sz="2700" dirty="0"/>
          </a:p>
        </p:txBody>
      </p:sp>
      <p:pic>
        <p:nvPicPr>
          <p:cNvPr id="6" name="Espace réservé du contenu 5" descr="kom omb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554163"/>
            <a:ext cx="7071783" cy="5303837"/>
          </a:xfrm>
        </p:spPr>
      </p:pic>
    </p:spTree>
  </p:cSld>
  <p:clrMapOvr>
    <a:masterClrMapping/>
  </p:clrMapOvr>
  <p:transition spd="slow" advTm="12000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Jour 5 : Assouan</a:t>
            </a:r>
            <a:br>
              <a:rPr lang="fr-FR" dirty="0" smtClean="0"/>
            </a:br>
            <a:r>
              <a:rPr lang="fr-FR" sz="2700" dirty="0" smtClean="0"/>
              <a:t>après-midi libre et pourquoi pas une petite balade en dromadaire…</a:t>
            </a:r>
            <a:endParaRPr lang="fr-FR" sz="2700" dirty="0"/>
          </a:p>
        </p:txBody>
      </p:sp>
      <p:pic>
        <p:nvPicPr>
          <p:cNvPr id="4" name="Espace réservé du contenu 3" descr="promenade en dromadai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510521"/>
            <a:ext cx="7123009" cy="5347479"/>
          </a:xfrm>
        </p:spPr>
      </p:pic>
    </p:spTree>
  </p:cSld>
  <p:clrMapOvr>
    <a:masterClrMapping/>
  </p:clrMapOvr>
  <p:transition spd="slow" advTm="12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Jour 6 : journée de navigation</a:t>
            </a:r>
            <a:br>
              <a:rPr lang="fr-FR" dirty="0" smtClean="0"/>
            </a:br>
            <a:r>
              <a:rPr lang="fr-FR" sz="2700" dirty="0" smtClean="0"/>
              <a:t>Tiens bon la barre et tiens bon le vent</a:t>
            </a:r>
            <a:br>
              <a:rPr lang="fr-FR" sz="2700" dirty="0" smtClean="0"/>
            </a:br>
            <a:r>
              <a:rPr lang="fr-FR" sz="2700" dirty="0" smtClean="0"/>
              <a:t>temps libre sur le bateau</a:t>
            </a:r>
            <a:endParaRPr lang="fr-FR" sz="2700" dirty="0"/>
          </a:p>
        </p:txBody>
      </p:sp>
      <p:pic>
        <p:nvPicPr>
          <p:cNvPr id="6" name="Espace réservé du contenu 5" descr="bateau sur le nil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8017179" cy="5373216"/>
          </a:xfrm>
        </p:spPr>
      </p:pic>
    </p:spTree>
  </p:cSld>
  <p:clrMapOvr>
    <a:masterClrMapping/>
  </p:clrMapOvr>
  <p:transition spd="slow" advTm="12000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7 : Esna/</a:t>
            </a:r>
            <a:r>
              <a:rPr lang="fr-FR" dirty="0" err="1" smtClean="0"/>
              <a:t>louxor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100" dirty="0" smtClean="0"/>
              <a:t>temps libre ou option temple</a:t>
            </a:r>
            <a:endParaRPr lang="fr-FR" sz="3100" dirty="0"/>
          </a:p>
        </p:txBody>
      </p:sp>
      <p:pic>
        <p:nvPicPr>
          <p:cNvPr id="4" name="Espace réservé du contenu 3" descr="loux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8448939" cy="4752528"/>
          </a:xfrm>
        </p:spPr>
      </p:pic>
    </p:spTree>
  </p:cSld>
  <p:clrMapOvr>
    <a:masterClrMapping/>
  </p:clrMapOvr>
  <p:transition spd="slow" advTm="12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8 : Louxor/</a:t>
            </a:r>
            <a:r>
              <a:rPr lang="fr-FR" dirty="0" err="1" smtClean="0"/>
              <a:t>hurghada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700" dirty="0" smtClean="0"/>
              <a:t>Adieu le bateau retour sur la terre ferme… ou pas!!!</a:t>
            </a:r>
            <a:endParaRPr lang="fr-FR" sz="2700" dirty="0"/>
          </a:p>
        </p:txBody>
      </p:sp>
      <p:pic>
        <p:nvPicPr>
          <p:cNvPr id="4" name="Espace réservé du contenu 3" descr="Hurghada-egypte-voy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7560840" cy="5024808"/>
          </a:xfrm>
        </p:spPr>
      </p:pic>
    </p:spTree>
  </p:cSld>
  <p:clrMapOvr>
    <a:masterClrMapping/>
  </p:clrMapOvr>
  <p:transition spd="slow" advTm="12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160</TotalTime>
  <Words>107</Words>
  <Application>Microsoft Office PowerPoint</Application>
  <PresentationFormat>Affichage à l'écran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Promenade</vt:lpstr>
      <vt:lpstr>Diapositive 1</vt:lpstr>
      <vt:lpstr>Oh mon bateau! 7 nuits bercés par le bruit des flots</vt:lpstr>
      <vt:lpstr>Jour 2 : Louxor j’adore!!! et si nous commençons par la vallée des rois… puis direction Esna!</vt:lpstr>
      <vt:lpstr>Jour 3 : Esna/Ed Fou/Kom Ombo Visite du temple d’Horus </vt:lpstr>
      <vt:lpstr>Jour 4 : Kom Ombo/Assouan Visite des 2 temples dédiés à HORUS et sobek</vt:lpstr>
      <vt:lpstr>Jour 5 : Assouan après-midi libre et pourquoi pas une petite balade en dromadaire…</vt:lpstr>
      <vt:lpstr>Jour 6 : journée de navigation Tiens bon la barre et tiens bon le vent temps libre sur le bateau</vt:lpstr>
      <vt:lpstr>Jour 7 : Esna/louxor temps libre ou option temple</vt:lpstr>
      <vt:lpstr>Jour 8 : Louxor/hurghada Adieu le bateau retour sur la terre ferme… ou pas!!!</vt:lpstr>
      <vt:lpstr>Jours 9 et 10 : Hurghada Profitez de 2 jours de détente sur les plages de la mer rouge</vt:lpstr>
      <vt:lpstr>Jour 11 : Hurghada/le caire déjeuner et après-midi libre</vt:lpstr>
      <vt:lpstr>Jour 12 : le caire il y en a des choses à voir!!! Opération visite!!!</vt:lpstr>
      <vt:lpstr>Jour 13 et 14 : LE CAIRE après la visite, la détente!!!  journées libres!!! Shopping, balade, découverte, je fais ce qui me plait!!!</vt:lpstr>
      <vt:lpstr>Jour 15 : le caire/lyon AU REVOIR EGYPTE…</vt:lpstr>
      <vt:lpstr>Vous avez passez un bon moment? Nous espérons vous compter parmi nos clients! Passez un agréable séjour!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Tigrangel</dc:creator>
  <cp:lastModifiedBy>Tigrangel</cp:lastModifiedBy>
  <cp:revision>16</cp:revision>
  <dcterms:created xsi:type="dcterms:W3CDTF">2012-01-14T16:05:12Z</dcterms:created>
  <dcterms:modified xsi:type="dcterms:W3CDTF">2012-01-14T18:45:51Z</dcterms:modified>
</cp:coreProperties>
</file>