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4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AC6A8-A435-4B82-B687-10C954A1A18F}" type="datetimeFigureOut">
              <a:rPr lang="fr-CA" smtClean="0"/>
              <a:t>2012-01-09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8DA48-83FB-437E-9F97-79D8729BC165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AC6A8-A435-4B82-B687-10C954A1A18F}" type="datetimeFigureOut">
              <a:rPr lang="fr-CA" smtClean="0"/>
              <a:t>2012-01-09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8DA48-83FB-437E-9F97-79D8729BC165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AC6A8-A435-4B82-B687-10C954A1A18F}" type="datetimeFigureOut">
              <a:rPr lang="fr-CA" smtClean="0"/>
              <a:t>2012-01-09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8DA48-83FB-437E-9F97-79D8729BC165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AC6A8-A435-4B82-B687-10C954A1A18F}" type="datetimeFigureOut">
              <a:rPr lang="fr-CA" smtClean="0"/>
              <a:t>2012-01-09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8DA48-83FB-437E-9F97-79D8729BC165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AC6A8-A435-4B82-B687-10C954A1A18F}" type="datetimeFigureOut">
              <a:rPr lang="fr-CA" smtClean="0"/>
              <a:t>2012-01-09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8DA48-83FB-437E-9F97-79D8729BC165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AC6A8-A435-4B82-B687-10C954A1A18F}" type="datetimeFigureOut">
              <a:rPr lang="fr-CA" smtClean="0"/>
              <a:t>2012-01-09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8DA48-83FB-437E-9F97-79D8729BC165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AC6A8-A435-4B82-B687-10C954A1A18F}" type="datetimeFigureOut">
              <a:rPr lang="fr-CA" smtClean="0"/>
              <a:t>2012-01-09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8DA48-83FB-437E-9F97-79D8729BC165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AC6A8-A435-4B82-B687-10C954A1A18F}" type="datetimeFigureOut">
              <a:rPr lang="fr-CA" smtClean="0"/>
              <a:t>2012-01-09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8DA48-83FB-437E-9F97-79D8729BC165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AC6A8-A435-4B82-B687-10C954A1A18F}" type="datetimeFigureOut">
              <a:rPr lang="fr-CA" smtClean="0"/>
              <a:t>2012-01-09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8DA48-83FB-437E-9F97-79D8729BC165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AC6A8-A435-4B82-B687-10C954A1A18F}" type="datetimeFigureOut">
              <a:rPr lang="fr-CA" smtClean="0"/>
              <a:t>2012-01-09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8DA48-83FB-437E-9F97-79D8729BC165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AC6A8-A435-4B82-B687-10C954A1A18F}" type="datetimeFigureOut">
              <a:rPr lang="fr-CA" smtClean="0"/>
              <a:t>2012-01-09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8DA48-83FB-437E-9F97-79D8729BC165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EAC6A8-A435-4B82-B687-10C954A1A18F}" type="datetimeFigureOut">
              <a:rPr lang="fr-CA" smtClean="0"/>
              <a:t>2012-01-09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08DA48-83FB-437E-9F97-79D8729BC165}" type="slidenum">
              <a:rPr lang="fr-CA" smtClean="0"/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A" smtClean="0"/>
              <a:t>Album photo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CA" smtClean="0"/>
              <a:t>par Jean-Claude</a:t>
            </a: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rysanthemum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ert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ydrangea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oal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enguin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ellyfish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ighthouse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ulip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</Words>
  <Application>Microsoft Office PowerPoint</Application>
  <PresentationFormat>Affichage à l'écran (4:3)</PresentationFormat>
  <Paragraphs>2</Paragraphs>
  <Slides>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Album photo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Jean-Claude</dc:creator>
  <cp:lastModifiedBy>Jean-Claude</cp:lastModifiedBy>
  <cp:revision>1</cp:revision>
  <dcterms:created xsi:type="dcterms:W3CDTF">2012-01-09T14:08:59Z</dcterms:created>
  <dcterms:modified xsi:type="dcterms:W3CDTF">2012-01-09T14:10:38Z</dcterms:modified>
</cp:coreProperties>
</file>