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95" r:id="rId2"/>
    <p:sldId id="312" r:id="rId3"/>
    <p:sldId id="307" r:id="rId4"/>
    <p:sldId id="294" r:id="rId5"/>
    <p:sldId id="300" r:id="rId6"/>
    <p:sldId id="310" r:id="rId7"/>
    <p:sldId id="297" r:id="rId8"/>
    <p:sldId id="298" r:id="rId9"/>
    <p:sldId id="309" r:id="rId10"/>
    <p:sldId id="293" r:id="rId11"/>
    <p:sldId id="313" r:id="rId12"/>
    <p:sldId id="314" r:id="rId13"/>
    <p:sldId id="305" r:id="rId14"/>
    <p:sldId id="315" r:id="rId15"/>
    <p:sldId id="303" r:id="rId16"/>
    <p:sldId id="308" r:id="rId17"/>
    <p:sldId id="302" r:id="rId18"/>
    <p:sldId id="306" r:id="rId19"/>
    <p:sldId id="296" r:id="rId20"/>
    <p:sldId id="299" r:id="rId21"/>
    <p:sldId id="311" r:id="rId22"/>
  </p:sldIdLst>
  <p:sldSz cx="9144000" cy="6858000" type="screen4x3"/>
  <p:notesSz cx="6858000" cy="9144000"/>
  <p:photoAlbum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j//wOOE37HUOddr+d5Vjg==" hashData="cEfZWO984kIsD1ehKxTAtyiU0Q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FFCC"/>
    <a:srgbClr val="000066"/>
    <a:srgbClr val="FFCC66"/>
    <a:srgbClr val="000099"/>
    <a:srgbClr val="A50021"/>
    <a:srgbClr val="FF9933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7" autoAdjust="0"/>
    <p:restoredTop sz="94575" autoAdjust="0"/>
  </p:normalViewPr>
  <p:slideViewPr>
    <p:cSldViewPr snapToGrid="0">
      <p:cViewPr varScale="1">
        <p:scale>
          <a:sx n="76" d="100"/>
          <a:sy n="76" d="100"/>
        </p:scale>
        <p:origin x="-99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410"/>
    </p:cViewPr>
  </p:sorterViewPr>
  <p:notesViewPr>
    <p:cSldViewPr snapToGrid="0">
      <p:cViewPr varScale="1">
        <p:scale>
          <a:sx n="53" d="100"/>
          <a:sy n="53" d="100"/>
        </p:scale>
        <p:origin x="-172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charset="0"/>
              </a:defRPr>
            </a:lvl1pPr>
          </a:lstStyle>
          <a:p>
            <a:endParaRPr lang="fr-FR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charset="0"/>
              </a:defRPr>
            </a:lvl1pPr>
          </a:lstStyle>
          <a:p>
            <a:endParaRPr lang="fr-FR"/>
          </a:p>
        </p:txBody>
      </p:sp>
      <p:sp>
        <p:nvSpPr>
          <p:cNvPr id="645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45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645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charset="0"/>
              </a:defRPr>
            </a:lvl1pPr>
          </a:lstStyle>
          <a:p>
            <a:endParaRPr lang="fr-FR"/>
          </a:p>
        </p:txBody>
      </p:sp>
      <p:sp>
        <p:nvSpPr>
          <p:cNvPr id="645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charset="0"/>
              </a:defRPr>
            </a:lvl1pPr>
          </a:lstStyle>
          <a:p>
            <a:fld id="{00523E20-43CA-48C1-ADE7-4414EEA00BAE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8696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F940B60-7DB3-4BF2-A3B3-06FB2B0B3218}" type="slidenum">
              <a:rPr lang="fr-FR"/>
              <a:pPr/>
              <a:t>1</a:t>
            </a:fld>
            <a:endParaRPr lang="fr-FR"/>
          </a:p>
        </p:txBody>
      </p:sp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889BC36-3867-4896-BD62-9EC5667449FE}" type="slidenum">
              <a:rPr lang="fr-FR"/>
              <a:pPr/>
              <a:t>2</a:t>
            </a:fld>
            <a:endParaRPr lang="fr-FR"/>
          </a:p>
        </p:txBody>
      </p:sp>
      <p:sp>
        <p:nvSpPr>
          <p:cNvPr id="6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20B8DAF-F1E4-4995-9D0C-955100421212}" type="slidenum">
              <a:rPr lang="fr-FR"/>
              <a:pPr/>
              <a:t>3</a:t>
            </a:fld>
            <a:endParaRPr lang="fr-FR"/>
          </a:p>
        </p:txBody>
      </p:sp>
      <p:sp>
        <p:nvSpPr>
          <p:cNvPr id="68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FA029AB-7DDE-4D72-80BE-2DD85DF9FECB}" type="slidenum">
              <a:rPr lang="fr-FR"/>
              <a:pPr/>
              <a:t>4</a:t>
            </a:fld>
            <a:endParaRPr lang="fr-FR"/>
          </a:p>
        </p:txBody>
      </p:sp>
      <p:sp>
        <p:nvSpPr>
          <p:cNvPr id="69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62C7D4A-2C89-4C00-8827-5FACB301ECC5}" type="slidenum">
              <a:rPr lang="fr-FR"/>
              <a:pPr/>
              <a:t>5</a:t>
            </a:fld>
            <a:endParaRPr lang="fr-FR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9C2DCE7-C425-4086-B1C8-4AD3229540D7}" type="slidenum">
              <a:rPr lang="fr-FR"/>
              <a:pPr/>
              <a:t>6</a:t>
            </a:fld>
            <a:endParaRPr lang="fr-FR"/>
          </a:p>
        </p:txBody>
      </p:sp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B79159F-6738-4787-91B9-22C6974E84A4}" type="slidenum">
              <a:rPr lang="fr-FR"/>
              <a:pPr/>
              <a:t>7</a:t>
            </a:fld>
            <a:endParaRPr lang="fr-FR"/>
          </a:p>
        </p:txBody>
      </p:sp>
      <p:sp>
        <p:nvSpPr>
          <p:cNvPr id="72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0F8A50-EA5A-410D-8EEB-4B8CD10C1129}" type="slidenum">
              <a:rPr lang="fr-FR"/>
              <a:pPr/>
              <a:t>8</a:t>
            </a:fld>
            <a:endParaRPr lang="fr-FR"/>
          </a:p>
        </p:txBody>
      </p:sp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11F1168-9756-4BC5-A13B-B9286A6DCA29}" type="slidenum">
              <a:rPr lang="fr-FR"/>
              <a:pPr/>
              <a:t>9</a:t>
            </a:fld>
            <a:endParaRPr lang="fr-FR"/>
          </a:p>
        </p:txBody>
      </p:sp>
      <p:sp>
        <p:nvSpPr>
          <p:cNvPr id="74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F7DC632-91FF-4AB6-93FD-039B17630DA2}" type="slidenum">
              <a:rPr lang="fr-FR"/>
              <a:pPr/>
              <a:t>10</a:t>
            </a:fld>
            <a:endParaRPr lang="fr-FR"/>
          </a:p>
        </p:txBody>
      </p:sp>
      <p:sp>
        <p:nvSpPr>
          <p:cNvPr id="75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ED7A040-BCC5-4778-BA0A-758872530143}" type="slidenum">
              <a:rPr lang="fr-FR"/>
              <a:pPr/>
              <a:t>11</a:t>
            </a:fld>
            <a:endParaRPr lang="fr-FR"/>
          </a:p>
        </p:txBody>
      </p:sp>
      <p:sp>
        <p:nvSpPr>
          <p:cNvPr id="76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399C58A-0049-4DC5-A2CC-1EBD94139BE2}" type="slidenum">
              <a:rPr lang="fr-FR"/>
              <a:pPr/>
              <a:t>12</a:t>
            </a:fld>
            <a:endParaRPr lang="fr-FR"/>
          </a:p>
        </p:txBody>
      </p:sp>
      <p:sp>
        <p:nvSpPr>
          <p:cNvPr id="77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2401973-A073-45D2-9C8C-496887586367}" type="slidenum">
              <a:rPr lang="fr-FR"/>
              <a:pPr/>
              <a:t>13</a:t>
            </a:fld>
            <a:endParaRPr lang="fr-FR"/>
          </a:p>
        </p:txBody>
      </p:sp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F3AB58D-2F4D-4917-BC46-F6AE6718CFCA}" type="slidenum">
              <a:rPr lang="fr-FR"/>
              <a:pPr/>
              <a:t>14</a:t>
            </a:fld>
            <a:endParaRPr lang="fr-FR"/>
          </a:p>
        </p:txBody>
      </p:sp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D5EC905-CC31-41A7-B1F2-80F3EB05BFFE}" type="slidenum">
              <a:rPr lang="fr-FR"/>
              <a:pPr/>
              <a:t>15</a:t>
            </a:fld>
            <a:endParaRPr lang="fr-FR"/>
          </a:p>
        </p:txBody>
      </p:sp>
      <p:sp>
        <p:nvSpPr>
          <p:cNvPr id="79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31BCD25-E6D7-4FB8-B509-1989079DE23A}" type="slidenum">
              <a:rPr lang="fr-FR"/>
              <a:pPr/>
              <a:t>16</a:t>
            </a:fld>
            <a:endParaRPr lang="fr-FR"/>
          </a:p>
        </p:txBody>
      </p:sp>
      <p:sp>
        <p:nvSpPr>
          <p:cNvPr id="8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6C421CC-25CC-4EFC-B7C0-1F274D2963F9}" type="slidenum">
              <a:rPr lang="fr-FR"/>
              <a:pPr/>
              <a:t>17</a:t>
            </a:fld>
            <a:endParaRPr lang="fr-FR"/>
          </a:p>
        </p:txBody>
      </p:sp>
      <p:sp>
        <p:nvSpPr>
          <p:cNvPr id="8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171557A-80FA-4DF1-827D-8CE085476BDB}" type="slidenum">
              <a:rPr lang="fr-FR"/>
              <a:pPr/>
              <a:t>18</a:t>
            </a:fld>
            <a:endParaRPr lang="fr-FR"/>
          </a:p>
        </p:txBody>
      </p:sp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242897-D658-4B3C-87AF-9228AF414221}" type="slidenum">
              <a:rPr lang="fr-FR"/>
              <a:pPr/>
              <a:t>19</a:t>
            </a:fld>
            <a:endParaRPr lang="fr-FR"/>
          </a:p>
        </p:txBody>
      </p:sp>
      <p:sp>
        <p:nvSpPr>
          <p:cNvPr id="83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926B03A-867D-4838-A97E-C6FF62496348}" type="slidenum">
              <a:rPr lang="fr-FR"/>
              <a:pPr/>
              <a:t>20</a:t>
            </a:fld>
            <a:endParaRPr lang="fr-FR"/>
          </a:p>
        </p:txBody>
      </p:sp>
      <p:sp>
        <p:nvSpPr>
          <p:cNvPr id="84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D18D3FC-3A36-4E2C-B3A7-A01D0ABF6B54}" type="slidenum">
              <a:rPr lang="fr-FR"/>
              <a:pPr/>
              <a:t>21</a:t>
            </a:fld>
            <a:endParaRPr lang="fr-FR"/>
          </a:p>
        </p:txBody>
      </p:sp>
      <p:sp>
        <p:nvSpPr>
          <p:cNvPr id="86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634305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0077068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894779513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6143082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4852441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859029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250556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192151953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86184111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9255392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4620820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lip_image01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7188" y="0"/>
            <a:ext cx="10145713" cy="6935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914400" y="533400"/>
            <a:ext cx="6858000" cy="289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it-IT" sz="8000">
                <a:solidFill>
                  <a:srgbClr val="00006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La vie</a:t>
            </a:r>
            <a:endParaRPr lang="cs-CZ" sz="8000">
              <a:solidFill>
                <a:srgbClr val="00006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100208" y="6278764"/>
            <a:ext cx="3382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Réalisé Par : </a:t>
            </a:r>
            <a:r>
              <a:rPr lang="fr-FR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Nouaari.H</a:t>
            </a:r>
            <a:endParaRPr lang="fr-FR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sndAc>
      <p:stSnd loop="1">
        <p:snd r:embed="rId3" name="156 sec Ern Cortazar - Even through the distanc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00A4936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9400" name="Rectangle 8"/>
          <p:cNvSpPr>
            <a:spLocks noChangeArrowheads="1"/>
          </p:cNvSpPr>
          <p:nvPr/>
        </p:nvSpPr>
        <p:spPr bwMode="auto">
          <a:xfrm>
            <a:off x="0" y="152400"/>
            <a:ext cx="6705600" cy="2590800"/>
          </a:xfrm>
          <a:prstGeom prst="rect">
            <a:avLst/>
          </a:prstGeom>
          <a:noFill/>
          <a:ln>
            <a:noFill/>
          </a:ln>
          <a:effectLst>
            <a:outerShdw dist="40161" dir="1106097" algn="ctr" rotWithShape="0">
              <a:srgbClr val="900048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>
              <a:lnSpc>
                <a:spcPct val="120000"/>
              </a:lnSpc>
            </a:pPr>
            <a:r>
              <a:rPr lang="it-IT" sz="26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Dans la vie, il y a des moments </a:t>
            </a:r>
          </a:p>
          <a:p>
            <a:pPr algn="ctr">
              <a:lnSpc>
                <a:spcPct val="120000"/>
              </a:lnSpc>
            </a:pPr>
            <a:r>
              <a:rPr lang="it-IT" sz="26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où une personne te manque beaucoup,</a:t>
            </a:r>
          </a:p>
          <a:p>
            <a:pPr algn="ctr">
              <a:lnSpc>
                <a:spcPct val="120000"/>
              </a:lnSpc>
            </a:pPr>
            <a:r>
              <a:rPr lang="it-IT" sz="26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et tu voudrais la faire sortir de tes rêves</a:t>
            </a:r>
          </a:p>
          <a:p>
            <a:pPr algn="ctr">
              <a:lnSpc>
                <a:spcPct val="120000"/>
              </a:lnSpc>
            </a:pPr>
            <a:r>
              <a:rPr lang="it-IT" sz="26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pour la serrer très fort dans tes bras !</a:t>
            </a:r>
            <a:endParaRPr lang="cs-CZ" sz="260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94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94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94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94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400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 hidden="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54275" name="Rectangle 3" descr="obr70_big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7162800"/>
          </a:xfrm>
          <a:prstGeom prst="rect">
            <a:avLst/>
          </a:prstGeom>
          <a:blipFill dpi="0" rotWithShape="0">
            <a:blip r:embed="rId3"/>
            <a:srcRect/>
            <a:stretch>
              <a:fillRect r="-15515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 sz="2400">
              <a:effectLst>
                <a:outerShdw blurRad="38100" dist="38100" dir="2700000" algn="tl">
                  <a:srgbClr val="C0C0C0"/>
                </a:outerShdw>
              </a:effectLst>
              <a:latin typeface="Times New Roman" charset="0"/>
            </a:endParaRPr>
          </a:p>
        </p:txBody>
      </p:sp>
      <p:sp>
        <p:nvSpPr>
          <p:cNvPr id="54276" name="Rectangle 4"/>
          <p:cNvSpPr>
            <a:spLocks noChangeArrowheads="1"/>
          </p:cNvSpPr>
          <p:nvPr/>
        </p:nvSpPr>
        <p:spPr bwMode="auto">
          <a:xfrm>
            <a:off x="0" y="215900"/>
            <a:ext cx="7462838" cy="1905000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lnSpc>
                <a:spcPct val="130000"/>
              </a:lnSpc>
            </a:pPr>
            <a:r>
              <a:rPr lang="it-IT" sz="2200">
                <a:solidFill>
                  <a:schemeClr val="bg1"/>
                </a:solidFill>
                <a:latin typeface="Comic Sans MS" pitchFamily="66" charset="0"/>
              </a:rPr>
              <a:t>Quand une porte du bonheur se ferme, </a:t>
            </a:r>
          </a:p>
          <a:p>
            <a:pPr>
              <a:lnSpc>
                <a:spcPct val="130000"/>
              </a:lnSpc>
            </a:pPr>
            <a:r>
              <a:rPr lang="it-IT" sz="2200">
                <a:solidFill>
                  <a:schemeClr val="bg1"/>
                </a:solidFill>
                <a:latin typeface="Comic Sans MS" pitchFamily="66" charset="0"/>
              </a:rPr>
              <a:t>une autre s’ouvre, mais nous, nous continuons </a:t>
            </a:r>
          </a:p>
          <a:p>
            <a:pPr>
              <a:lnSpc>
                <a:spcPct val="130000"/>
              </a:lnSpc>
            </a:pPr>
            <a:r>
              <a:rPr lang="it-IT" sz="2200">
                <a:solidFill>
                  <a:schemeClr val="bg1"/>
                </a:solidFill>
                <a:latin typeface="Comic Sans MS" pitchFamily="66" charset="0"/>
              </a:rPr>
              <a:t>à regarder la porte fermée et nous n’accordons </a:t>
            </a:r>
          </a:p>
          <a:p>
            <a:pPr>
              <a:lnSpc>
                <a:spcPct val="130000"/>
              </a:lnSpc>
            </a:pPr>
            <a:r>
              <a:rPr lang="it-IT" sz="2200">
                <a:solidFill>
                  <a:schemeClr val="bg1"/>
                </a:solidFill>
                <a:latin typeface="Comic Sans MS" pitchFamily="66" charset="0"/>
              </a:rPr>
              <a:t>pas d’importance à celle que nous venons d’ouvrir.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6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lip_image0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0"/>
            <a:ext cx="10509250" cy="702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527050" y="762000"/>
            <a:ext cx="7924800" cy="1284288"/>
          </a:xfrm>
          <a:prstGeom prst="rect">
            <a:avLst/>
          </a:prstGeom>
          <a:noFill/>
          <a:ln>
            <a:noFill/>
          </a:ln>
          <a:effectLst>
            <a:outerShdw dist="12700" dir="54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 algn="ctr">
              <a:lnSpc>
                <a:spcPct val="150000"/>
              </a:lnSpc>
            </a:pPr>
            <a:r>
              <a:rPr lang="it-IT" sz="1900">
                <a:solidFill>
                  <a:schemeClr val="bg1"/>
                </a:solidFill>
                <a:latin typeface="Comic Sans MS" pitchFamily="66" charset="0"/>
              </a:rPr>
              <a:t>Ne te fie pas aux apparences ;  elles sont souvent trompeuses</a:t>
            </a:r>
            <a:r>
              <a:rPr lang="cs-CZ" sz="1900">
                <a:solidFill>
                  <a:schemeClr val="bg1"/>
                </a:solidFill>
                <a:latin typeface="Comic Sans MS" pitchFamily="66" charset="0"/>
              </a:rPr>
              <a:t>.</a:t>
            </a:r>
            <a:endParaRPr lang="it-IT" sz="1900">
              <a:solidFill>
                <a:schemeClr val="bg1"/>
              </a:solidFill>
              <a:latin typeface="Comic Sans MS" pitchFamily="66" charset="0"/>
            </a:endParaRPr>
          </a:p>
          <a:p>
            <a:pPr algn="ctr">
              <a:lnSpc>
                <a:spcPct val="150000"/>
              </a:lnSpc>
            </a:pPr>
            <a:r>
              <a:rPr lang="it-IT" sz="1900" b="1">
                <a:solidFill>
                  <a:schemeClr val="bg1"/>
                </a:solidFill>
                <a:latin typeface="Comic Sans MS" pitchFamily="66" charset="0"/>
              </a:rPr>
              <a:t>Ne t’intéresse pas à la richesse ; elle disparaîtra. </a:t>
            </a:r>
          </a:p>
        </p:txBody>
      </p:sp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536575" y="4711700"/>
            <a:ext cx="7924800" cy="1392238"/>
          </a:xfrm>
          <a:prstGeom prst="rect">
            <a:avLst/>
          </a:prstGeom>
          <a:noFill/>
          <a:ln>
            <a:noFill/>
          </a:ln>
          <a:effectLst>
            <a:outerShdw dist="12700" dir="5400000" algn="ctr" rotWithShape="0">
              <a:srgbClr val="A5002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lang="it-IT" sz="2000">
                <a:solidFill>
                  <a:schemeClr val="bg1"/>
                </a:solidFill>
                <a:latin typeface="Comic Sans MS" pitchFamily="66" charset="0"/>
              </a:rPr>
              <a:t>Cherche quelqu’un qui te </a:t>
            </a:r>
          </a:p>
          <a:p>
            <a:pPr>
              <a:lnSpc>
                <a:spcPct val="120000"/>
              </a:lnSpc>
            </a:pPr>
            <a:r>
              <a:rPr lang="it-IT" sz="2000">
                <a:solidFill>
                  <a:schemeClr val="bg1"/>
                </a:solidFill>
                <a:latin typeface="Comic Sans MS" pitchFamily="66" charset="0"/>
              </a:rPr>
              <a:t>communique le rire </a:t>
            </a:r>
            <a:r>
              <a:rPr lang="it-IT" sz="2100">
                <a:solidFill>
                  <a:schemeClr val="bg1"/>
                </a:solidFill>
                <a:latin typeface="Comic Sans MS" pitchFamily="66" charset="0"/>
              </a:rPr>
              <a:t>car il suffit d'un seul </a:t>
            </a:r>
          </a:p>
          <a:p>
            <a:pPr>
              <a:lnSpc>
                <a:spcPct val="120000"/>
              </a:lnSpc>
              <a:spcAft>
                <a:spcPct val="40000"/>
              </a:spcAft>
            </a:pPr>
            <a:r>
              <a:rPr lang="it-IT" sz="2100">
                <a:solidFill>
                  <a:schemeClr val="bg1"/>
                </a:solidFill>
                <a:latin typeface="Comic Sans MS" pitchFamily="66" charset="0"/>
              </a:rPr>
              <a:t>pour que la journée la plus triste</a:t>
            </a:r>
            <a:r>
              <a:rPr lang="it-IT" sz="2100">
                <a:latin typeface="Comic Sans MS" pitchFamily="66" charset="0"/>
              </a:rPr>
              <a:t> </a:t>
            </a:r>
            <a:r>
              <a:rPr lang="it-IT" sz="2100">
                <a:solidFill>
                  <a:schemeClr val="bg1"/>
                </a:solidFill>
                <a:latin typeface="Comic Sans MS" pitchFamily="66" charset="0"/>
              </a:rPr>
              <a:t>devienne meilleure.</a:t>
            </a:r>
            <a:r>
              <a:rPr lang="it-IT" sz="2100">
                <a:latin typeface="Comic Sans MS" pitchFamily="66" charset="0"/>
              </a:rPr>
              <a:t>    </a:t>
            </a:r>
          </a:p>
          <a:p>
            <a:pPr>
              <a:lnSpc>
                <a:spcPct val="120000"/>
              </a:lnSpc>
            </a:pPr>
            <a:r>
              <a:rPr lang="it-IT" sz="2100">
                <a:solidFill>
                  <a:schemeClr val="bg1"/>
                </a:solidFill>
                <a:latin typeface="Comic Sans MS" pitchFamily="66" charset="0"/>
              </a:rPr>
              <a:t>Cherche quelqu’un qui fasse rire ton coeur</a:t>
            </a:r>
            <a:r>
              <a:rPr lang="it-IT" sz="2100">
                <a:latin typeface="Comic Sans MS" pitchFamily="66" charset="0"/>
              </a:rPr>
              <a:t>.</a:t>
            </a:r>
            <a:endParaRPr lang="cs-CZ">
              <a:latin typeface="Comic Sans MS" pitchFamily="66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7" presetClass="entr" presetSubtype="1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 autoUpdateAnimBg="0"/>
      <p:bldP spid="40964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 hidden="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47107" name="Rectangle 3" descr="i001190_big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47108" name="Rectangle 4"/>
          <p:cNvSpPr>
            <a:spLocks noChangeArrowheads="1"/>
          </p:cNvSpPr>
          <p:nvPr/>
        </p:nvSpPr>
        <p:spPr bwMode="auto">
          <a:xfrm>
            <a:off x="533400" y="3657600"/>
            <a:ext cx="8153400" cy="1695450"/>
          </a:xfrm>
          <a:prstGeom prst="rect">
            <a:avLst/>
          </a:prstGeom>
          <a:noFill/>
          <a:ln>
            <a:noFill/>
          </a:ln>
          <a:effectLst>
            <a:outerShdw dist="127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>
              <a:lnSpc>
                <a:spcPct val="140000"/>
              </a:lnSpc>
            </a:pPr>
            <a:r>
              <a:rPr lang="it-IT" sz="2200">
                <a:solidFill>
                  <a:srgbClr val="000066"/>
                </a:solidFill>
                <a:latin typeface="Comic Sans MS" pitchFamily="66" charset="0"/>
              </a:rPr>
              <a:t>- Rêve ce que tu désires rêver.</a:t>
            </a:r>
          </a:p>
          <a:p>
            <a:pPr>
              <a:lnSpc>
                <a:spcPct val="140000"/>
              </a:lnSpc>
            </a:pPr>
            <a:r>
              <a:rPr lang="it-IT" sz="2200">
                <a:solidFill>
                  <a:srgbClr val="000066"/>
                </a:solidFill>
                <a:latin typeface="Comic Sans MS" pitchFamily="66" charset="0"/>
              </a:rPr>
              <a:t>- Vas là où tu souhaites aller.</a:t>
            </a:r>
          </a:p>
          <a:p>
            <a:pPr>
              <a:lnSpc>
                <a:spcPct val="140000"/>
              </a:lnSpc>
            </a:pPr>
            <a:r>
              <a:rPr lang="it-IT" sz="2200">
                <a:solidFill>
                  <a:srgbClr val="000066"/>
                </a:solidFill>
                <a:latin typeface="Comic Sans MS" pitchFamily="66" charset="0"/>
              </a:rPr>
              <a:t>- Cherche d’être ce que tu désires être.</a:t>
            </a:r>
          </a:p>
          <a:p>
            <a:pPr>
              <a:lnSpc>
                <a:spcPct val="140000"/>
              </a:lnSpc>
            </a:pPr>
            <a:r>
              <a:rPr lang="it-IT" sz="2200">
                <a:solidFill>
                  <a:srgbClr val="000066"/>
                </a:solidFill>
                <a:latin typeface="Comic Sans MS" pitchFamily="66" charset="0"/>
              </a:rPr>
              <a:t>   </a:t>
            </a:r>
            <a:endParaRPr lang="cs-CZ" sz="2200" i="1">
              <a:solidFill>
                <a:srgbClr val="000066"/>
              </a:solidFill>
              <a:latin typeface="Comic Sans MS" pitchFamily="66" charset="0"/>
            </a:endParaRPr>
          </a:p>
        </p:txBody>
      </p:sp>
      <p:sp>
        <p:nvSpPr>
          <p:cNvPr id="47109" name="Rectangle 5"/>
          <p:cNvSpPr>
            <a:spLocks noChangeArrowheads="1"/>
          </p:cNvSpPr>
          <p:nvPr/>
        </p:nvSpPr>
        <p:spPr bwMode="auto">
          <a:xfrm>
            <a:off x="990600" y="5294313"/>
            <a:ext cx="8153400" cy="1198562"/>
          </a:xfrm>
          <a:prstGeom prst="rect">
            <a:avLst/>
          </a:prstGeom>
          <a:noFill/>
          <a:ln>
            <a:noFill/>
          </a:ln>
          <a:effectLst>
            <a:outerShdw dist="127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lnSpc>
                <a:spcPct val="140000"/>
              </a:lnSpc>
            </a:pPr>
            <a:r>
              <a:rPr lang="it-IT" sz="2200" i="1">
                <a:solidFill>
                  <a:srgbClr val="000099"/>
                </a:solidFill>
                <a:latin typeface="Comic Sans MS" pitchFamily="66" charset="0"/>
              </a:rPr>
              <a:t>Parce que la vie est unique et il n’existe qu’une possibilité</a:t>
            </a:r>
          </a:p>
          <a:p>
            <a:pPr>
              <a:lnSpc>
                <a:spcPct val="140000"/>
              </a:lnSpc>
            </a:pPr>
            <a:r>
              <a:rPr lang="it-IT" sz="2200" i="1">
                <a:solidFill>
                  <a:srgbClr val="000099"/>
                </a:solidFill>
                <a:latin typeface="Comic Sans MS" pitchFamily="66" charset="0"/>
              </a:rPr>
              <a:t>de faire les choses que nous voulons faire.</a:t>
            </a:r>
            <a:endParaRPr lang="cs-CZ" sz="2200" i="1">
              <a:solidFill>
                <a:srgbClr val="000099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" presetClass="entr" presetSubtype="9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8" grpId="0" autoUpdateAnimBg="0"/>
      <p:bldP spid="47109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 hidden="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57347" name="Rectangle 3" descr="i001203_big"/>
          <p:cNvSpPr>
            <a:spLocks noGrp="1" noChangeAspect="1" noChangeArrowheads="1"/>
          </p:cNvSpPr>
          <p:nvPr/>
        </p:nvSpPr>
        <p:spPr bwMode="auto">
          <a:xfrm>
            <a:off x="3124200" y="0"/>
            <a:ext cx="5335588" cy="6858000"/>
          </a:xfrm>
          <a:prstGeom prst="rect">
            <a:avLst/>
          </a:prstGeom>
          <a:blipFill dpi="0" rotWithShape="0">
            <a:blip r:embed="rId3"/>
            <a:srcRect/>
            <a:stretch>
              <a:fillRect r="-6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57348" name="Rectangle 4"/>
          <p:cNvSpPr>
            <a:spLocks noChangeArrowheads="1"/>
          </p:cNvSpPr>
          <p:nvPr/>
        </p:nvSpPr>
        <p:spPr bwMode="auto">
          <a:xfrm>
            <a:off x="533400" y="838200"/>
            <a:ext cx="19812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>
              <a:lnSpc>
                <a:spcPct val="150000"/>
              </a:lnSpc>
            </a:pPr>
            <a:r>
              <a:rPr lang="it-IT" sz="200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Les chanceux </a:t>
            </a:r>
          </a:p>
          <a:p>
            <a:pPr algn="ctr">
              <a:lnSpc>
                <a:spcPct val="150000"/>
              </a:lnSpc>
            </a:pPr>
            <a:r>
              <a:rPr lang="it-IT" sz="200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n’ont pas </a:t>
            </a:r>
          </a:p>
          <a:p>
            <a:pPr algn="ctr">
              <a:lnSpc>
                <a:spcPct val="150000"/>
              </a:lnSpc>
            </a:pPr>
            <a:r>
              <a:rPr lang="it-IT" sz="200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forcément</a:t>
            </a:r>
          </a:p>
          <a:p>
            <a:pPr algn="ctr">
              <a:lnSpc>
                <a:spcPct val="150000"/>
              </a:lnSpc>
            </a:pPr>
            <a:r>
              <a:rPr lang="it-IT" sz="200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le meilleur </a:t>
            </a:r>
          </a:p>
          <a:p>
            <a:pPr algn="ctr">
              <a:lnSpc>
                <a:spcPct val="150000"/>
              </a:lnSpc>
            </a:pPr>
            <a:r>
              <a:rPr lang="it-IT" sz="200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du meilleur.</a:t>
            </a:r>
          </a:p>
          <a:p>
            <a:pPr algn="ctr">
              <a:lnSpc>
                <a:spcPct val="150000"/>
              </a:lnSpc>
            </a:pPr>
            <a:endParaRPr lang="it-IT" sz="200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ctr">
              <a:lnSpc>
                <a:spcPct val="150000"/>
              </a:lnSpc>
            </a:pPr>
            <a:r>
              <a:rPr lang="it-IT" sz="200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Ils cherchent </a:t>
            </a:r>
          </a:p>
          <a:p>
            <a:pPr algn="ctr">
              <a:lnSpc>
                <a:spcPct val="150000"/>
              </a:lnSpc>
            </a:pPr>
            <a:r>
              <a:rPr lang="it-IT" sz="200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simplement </a:t>
            </a:r>
          </a:p>
          <a:p>
            <a:pPr algn="ctr">
              <a:lnSpc>
                <a:spcPct val="150000"/>
              </a:lnSpc>
            </a:pPr>
            <a:r>
              <a:rPr lang="it-IT" sz="200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le meilleur</a:t>
            </a:r>
          </a:p>
          <a:p>
            <a:pPr algn="ctr">
              <a:lnSpc>
                <a:spcPct val="150000"/>
              </a:lnSpc>
            </a:pPr>
            <a:r>
              <a:rPr lang="it-IT" sz="200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de ce qu’ils </a:t>
            </a:r>
          </a:p>
          <a:p>
            <a:pPr algn="ctr">
              <a:lnSpc>
                <a:spcPct val="150000"/>
              </a:lnSpc>
            </a:pPr>
            <a:r>
              <a:rPr lang="it-IT" sz="200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rencontrent </a:t>
            </a:r>
          </a:p>
          <a:p>
            <a:pPr algn="ctr">
              <a:lnSpc>
                <a:spcPct val="150000"/>
              </a:lnSpc>
            </a:pPr>
            <a:r>
              <a:rPr lang="it-IT" sz="200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sur leur chemin.</a:t>
            </a:r>
            <a:endParaRPr lang="cs-CZ" sz="200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8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lip_image0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-85725"/>
            <a:ext cx="9505950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035" name="Rectangle 3"/>
          <p:cNvSpPr>
            <a:spLocks noChangeArrowheads="1"/>
          </p:cNvSpPr>
          <p:nvPr/>
        </p:nvSpPr>
        <p:spPr bwMode="auto">
          <a:xfrm>
            <a:off x="0" y="685800"/>
            <a:ext cx="8763000" cy="2209800"/>
          </a:xfrm>
          <a:prstGeom prst="rect">
            <a:avLst/>
          </a:prstGeom>
          <a:noFill/>
          <a:ln>
            <a:noFill/>
          </a:ln>
          <a:effectLst>
            <a:outerShdw dist="25400" dir="54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 algn="ctr">
              <a:lnSpc>
                <a:spcPct val="130000"/>
              </a:lnSpc>
            </a:pPr>
            <a:r>
              <a:rPr lang="it-IT" sz="2000">
                <a:solidFill>
                  <a:srgbClr val="CC3300"/>
                </a:solidFill>
                <a:latin typeface="Comic Sans MS" pitchFamily="66" charset="0"/>
              </a:rPr>
              <a:t>Le plus beau futur dépendra toujours de la nécessité d’oublier </a:t>
            </a:r>
          </a:p>
          <a:p>
            <a:pPr algn="ctr">
              <a:lnSpc>
                <a:spcPct val="130000"/>
              </a:lnSpc>
            </a:pPr>
            <a:r>
              <a:rPr lang="it-IT" sz="2000">
                <a:solidFill>
                  <a:srgbClr val="CC3300"/>
                </a:solidFill>
                <a:latin typeface="Comic Sans MS" pitchFamily="66" charset="0"/>
              </a:rPr>
              <a:t>le passé. Tu ne pourras aller de l’avant dans la vie tant </a:t>
            </a:r>
          </a:p>
          <a:p>
            <a:pPr algn="ctr">
              <a:lnSpc>
                <a:spcPct val="130000"/>
              </a:lnSpc>
            </a:pPr>
            <a:r>
              <a:rPr lang="it-IT" sz="2000">
                <a:solidFill>
                  <a:srgbClr val="CC3300"/>
                </a:solidFill>
                <a:latin typeface="Comic Sans MS" pitchFamily="66" charset="0"/>
              </a:rPr>
              <a:t>que tu n’auras pas surpassé  les erreurs du passé </a:t>
            </a:r>
          </a:p>
          <a:p>
            <a:pPr algn="ctr">
              <a:lnSpc>
                <a:spcPct val="130000"/>
              </a:lnSpc>
            </a:pPr>
            <a:r>
              <a:rPr lang="it-IT" sz="2000">
                <a:solidFill>
                  <a:srgbClr val="CC3300"/>
                </a:solidFill>
                <a:latin typeface="Comic Sans MS" pitchFamily="66" charset="0"/>
              </a:rPr>
              <a:t>et tout ce qui blesse ton coeur. </a:t>
            </a:r>
            <a:endParaRPr lang="cs-CZ" sz="2000">
              <a:solidFill>
                <a:srgbClr val="CC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lip_image0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504825"/>
            <a:ext cx="8782050" cy="584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059" name="Rectangle 3"/>
          <p:cNvSpPr>
            <a:spLocks noChangeArrowheads="1"/>
          </p:cNvSpPr>
          <p:nvPr/>
        </p:nvSpPr>
        <p:spPr bwMode="auto">
          <a:xfrm>
            <a:off x="0" y="1143000"/>
            <a:ext cx="5105400" cy="4953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540054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 algn="ctr">
              <a:lnSpc>
                <a:spcPct val="170000"/>
              </a:lnSpc>
            </a:pPr>
            <a:r>
              <a:rPr lang="fr-FR" sz="2000">
                <a:solidFill>
                  <a:srgbClr val="FF9900"/>
                </a:solidFill>
                <a:latin typeface="Comic Sans MS" pitchFamily="66" charset="0"/>
              </a:rPr>
              <a:t>Quand tu es enfant et que tu pleures</a:t>
            </a:r>
          </a:p>
          <a:p>
            <a:pPr algn="ctr">
              <a:lnSpc>
                <a:spcPct val="170000"/>
              </a:lnSpc>
            </a:pPr>
            <a:r>
              <a:rPr lang="fr-FR" sz="2000">
                <a:solidFill>
                  <a:srgbClr val="FF9900"/>
                </a:solidFill>
                <a:latin typeface="Comic Sans MS" pitchFamily="66" charset="0"/>
              </a:rPr>
              <a:t>tout ton entourage sourit.</a:t>
            </a:r>
          </a:p>
          <a:p>
            <a:pPr algn="ctr">
              <a:lnSpc>
                <a:spcPct val="170000"/>
              </a:lnSpc>
            </a:pPr>
            <a:endParaRPr lang="fr-FR" sz="2000">
              <a:solidFill>
                <a:srgbClr val="FF9900"/>
              </a:solidFill>
              <a:latin typeface="Comic Sans MS" pitchFamily="66" charset="0"/>
            </a:endParaRPr>
          </a:p>
          <a:p>
            <a:pPr algn="ctr">
              <a:lnSpc>
                <a:spcPct val="170000"/>
              </a:lnSpc>
            </a:pPr>
            <a:r>
              <a:rPr lang="fr-FR" sz="2000">
                <a:solidFill>
                  <a:srgbClr val="FF9900"/>
                </a:solidFill>
                <a:latin typeface="Comic Sans MS" pitchFamily="66" charset="0"/>
              </a:rPr>
              <a:t>Vis la vie pleinement, </a:t>
            </a:r>
          </a:p>
          <a:p>
            <a:pPr algn="ctr">
              <a:lnSpc>
                <a:spcPct val="170000"/>
              </a:lnSpc>
            </a:pPr>
            <a:r>
              <a:rPr lang="fr-FR" sz="2000">
                <a:solidFill>
                  <a:srgbClr val="FF9900"/>
                </a:solidFill>
                <a:latin typeface="Comic Sans MS" pitchFamily="66" charset="0"/>
              </a:rPr>
              <a:t>vas au bout des choses </a:t>
            </a:r>
          </a:p>
          <a:p>
            <a:pPr algn="ctr">
              <a:lnSpc>
                <a:spcPct val="170000"/>
              </a:lnSpc>
            </a:pPr>
            <a:r>
              <a:rPr lang="fr-FR" sz="2000">
                <a:solidFill>
                  <a:srgbClr val="FF9900"/>
                </a:solidFill>
                <a:latin typeface="Comic Sans MS" pitchFamily="66" charset="0"/>
              </a:rPr>
              <a:t>de façon à toujours</a:t>
            </a:r>
          </a:p>
          <a:p>
            <a:pPr algn="ctr">
              <a:lnSpc>
                <a:spcPct val="170000"/>
              </a:lnSpc>
            </a:pPr>
            <a:r>
              <a:rPr lang="fr-FR" sz="2000">
                <a:solidFill>
                  <a:srgbClr val="FF9900"/>
                </a:solidFill>
                <a:latin typeface="Comic Sans MS" pitchFamily="66" charset="0"/>
              </a:rPr>
              <a:t> sourire malgré </a:t>
            </a:r>
          </a:p>
          <a:p>
            <a:pPr algn="ctr">
              <a:lnSpc>
                <a:spcPct val="170000"/>
              </a:lnSpc>
            </a:pPr>
            <a:r>
              <a:rPr lang="fr-FR" sz="2000">
                <a:solidFill>
                  <a:srgbClr val="FF9900"/>
                </a:solidFill>
                <a:latin typeface="Comic Sans MS" pitchFamily="66" charset="0"/>
              </a:rPr>
              <a:t>les larmes des autres.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 hidden="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56323" name="Rectangle 3" descr="i001201_big"/>
          <p:cNvSpPr>
            <a:spLocks noGrp="1" noChangeAspect="1" noChangeArrowheads="1"/>
          </p:cNvSpPr>
          <p:nvPr/>
        </p:nvSpPr>
        <p:spPr bwMode="auto">
          <a:xfrm>
            <a:off x="1843088" y="0"/>
            <a:ext cx="7300912" cy="6858000"/>
          </a:xfrm>
          <a:prstGeom prst="rect">
            <a:avLst/>
          </a:prstGeom>
          <a:blipFill dpi="0" rotWithShape="0">
            <a:blip r:embed="rId3"/>
            <a:srcRect/>
            <a:stretch>
              <a:fillRect r="-6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104775" y="152400"/>
            <a:ext cx="1676400" cy="617220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540054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>
              <a:lnSpc>
                <a:spcPct val="200000"/>
              </a:lnSpc>
            </a:pPr>
            <a:r>
              <a:rPr lang="it-IT" sz="2000">
                <a:solidFill>
                  <a:srgbClr val="FF9900"/>
                </a:solidFill>
                <a:latin typeface="Comic Sans MS" pitchFamily="66" charset="0"/>
              </a:rPr>
              <a:t>Envoie </a:t>
            </a:r>
          </a:p>
          <a:p>
            <a:pPr algn="ctr">
              <a:lnSpc>
                <a:spcPct val="200000"/>
              </a:lnSpc>
            </a:pPr>
            <a:r>
              <a:rPr lang="it-IT" sz="2000">
                <a:solidFill>
                  <a:srgbClr val="FF9900"/>
                </a:solidFill>
                <a:latin typeface="Comic Sans MS" pitchFamily="66" charset="0"/>
              </a:rPr>
              <a:t>ce message </a:t>
            </a:r>
          </a:p>
          <a:p>
            <a:pPr algn="ctr">
              <a:lnSpc>
                <a:spcPct val="200000"/>
              </a:lnSpc>
            </a:pPr>
            <a:r>
              <a:rPr lang="it-IT" sz="2000">
                <a:solidFill>
                  <a:srgbClr val="FF9900"/>
                </a:solidFill>
                <a:latin typeface="Comic Sans MS" pitchFamily="66" charset="0"/>
              </a:rPr>
              <a:t>aux personnes</a:t>
            </a:r>
          </a:p>
          <a:p>
            <a:pPr algn="ctr">
              <a:lnSpc>
                <a:spcPct val="200000"/>
              </a:lnSpc>
            </a:pPr>
            <a:r>
              <a:rPr lang="it-IT" sz="2000">
                <a:solidFill>
                  <a:srgbClr val="FF9900"/>
                </a:solidFill>
                <a:latin typeface="Comic Sans MS" pitchFamily="66" charset="0"/>
              </a:rPr>
              <a:t>qui comptent </a:t>
            </a:r>
          </a:p>
          <a:p>
            <a:pPr algn="ctr">
              <a:lnSpc>
                <a:spcPct val="200000"/>
              </a:lnSpc>
            </a:pPr>
            <a:r>
              <a:rPr lang="it-IT" sz="2000">
                <a:solidFill>
                  <a:srgbClr val="FF9900"/>
                </a:solidFill>
                <a:latin typeface="Comic Sans MS" pitchFamily="66" charset="0"/>
              </a:rPr>
              <a:t>beaucoup </a:t>
            </a:r>
          </a:p>
          <a:p>
            <a:pPr algn="ctr">
              <a:lnSpc>
                <a:spcPct val="200000"/>
              </a:lnSpc>
            </a:pPr>
            <a:r>
              <a:rPr lang="it-IT" sz="2000">
                <a:solidFill>
                  <a:srgbClr val="FF9900"/>
                </a:solidFill>
                <a:latin typeface="Comic Sans MS" pitchFamily="66" charset="0"/>
              </a:rPr>
              <a:t>pour toi.</a:t>
            </a:r>
            <a:endParaRPr lang="cs-CZ" sz="2000">
              <a:solidFill>
                <a:srgbClr val="FF99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4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lip_image0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823913"/>
            <a:ext cx="7620000" cy="521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6061075" y="2951163"/>
            <a:ext cx="2171700" cy="3513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lnSpc>
                <a:spcPct val="160000"/>
              </a:lnSpc>
            </a:pPr>
            <a:r>
              <a:rPr lang="cs-CZ" sz="2400">
                <a:solidFill>
                  <a:schemeClr val="bg1"/>
                </a:solidFill>
                <a:latin typeface="Comic Sans MS" pitchFamily="66" charset="0"/>
              </a:rPr>
              <a:t>… </a:t>
            </a:r>
            <a:r>
              <a:rPr lang="it-IT" sz="2400">
                <a:solidFill>
                  <a:schemeClr val="bg1"/>
                </a:solidFill>
                <a:latin typeface="Comic Sans MS" pitchFamily="66" charset="0"/>
              </a:rPr>
              <a:t>Comme </a:t>
            </a:r>
          </a:p>
          <a:p>
            <a:pPr algn="ctr">
              <a:lnSpc>
                <a:spcPct val="160000"/>
              </a:lnSpc>
            </a:pPr>
            <a:r>
              <a:rPr lang="it-IT" sz="2400">
                <a:solidFill>
                  <a:schemeClr val="bg1"/>
                </a:solidFill>
                <a:latin typeface="Comic Sans MS" pitchFamily="66" charset="0"/>
              </a:rPr>
              <a:t>je  le </a:t>
            </a:r>
          </a:p>
          <a:p>
            <a:pPr algn="ctr">
              <a:lnSpc>
                <a:spcPct val="160000"/>
              </a:lnSpc>
            </a:pPr>
            <a:r>
              <a:rPr lang="it-IT" sz="2400">
                <a:solidFill>
                  <a:schemeClr val="bg1"/>
                </a:solidFill>
                <a:latin typeface="Comic Sans MS" pitchFamily="66" charset="0"/>
              </a:rPr>
              <a:t>fais</a:t>
            </a:r>
            <a:r>
              <a:rPr lang="cs-CZ" sz="2400">
                <a:solidFill>
                  <a:schemeClr val="bg1"/>
                </a:solidFill>
                <a:latin typeface="Comic Sans MS" pitchFamily="66" charset="0"/>
              </a:rPr>
              <a:t> …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00A4937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422" name="Rectangle 6"/>
          <p:cNvSpPr>
            <a:spLocks noChangeArrowheads="1"/>
          </p:cNvSpPr>
          <p:nvPr/>
        </p:nvSpPr>
        <p:spPr bwMode="auto">
          <a:xfrm>
            <a:off x="909638" y="454025"/>
            <a:ext cx="77089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sz="2200" b="1">
                <a:solidFill>
                  <a:srgbClr val="CC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</a:rPr>
              <a:t>     </a:t>
            </a:r>
            <a:r>
              <a:rPr lang="cs-CZ" sz="2400">
                <a:solidFill>
                  <a:schemeClr val="bg1"/>
                </a:solidFill>
                <a:latin typeface="Comic Sans MS" pitchFamily="66" charset="0"/>
              </a:rPr>
              <a:t>…</a:t>
            </a:r>
            <a:r>
              <a:rPr lang="it-IT" sz="2400">
                <a:solidFill>
                  <a:schemeClr val="bg1"/>
                </a:solidFill>
                <a:latin typeface="Comic Sans MS" pitchFamily="66" charset="0"/>
              </a:rPr>
              <a:t> À ceux qui ont marqué ta vie...</a:t>
            </a:r>
            <a:endParaRPr lang="cs-CZ" sz="240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cs-CZ" sz="2400">
                <a:solidFill>
                  <a:schemeClr val="bg1"/>
                </a:solidFill>
                <a:latin typeface="Comic Sans MS" pitchFamily="66" charset="0"/>
              </a:rPr>
              <a:t>                           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2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1300" y="776288"/>
            <a:ext cx="6259513" cy="469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447" name="Rectangle 7"/>
          <p:cNvSpPr>
            <a:spLocks noChangeArrowheads="1"/>
          </p:cNvSpPr>
          <p:nvPr/>
        </p:nvSpPr>
        <p:spPr bwMode="auto">
          <a:xfrm>
            <a:off x="490538" y="5653088"/>
            <a:ext cx="7708900" cy="1204912"/>
          </a:xfrm>
          <a:prstGeom prst="rect">
            <a:avLst/>
          </a:prstGeom>
          <a:noFill/>
          <a:ln>
            <a:noFill/>
          </a:ln>
          <a:effectLst>
            <a:outerShdw dist="127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 algn="ctr">
              <a:lnSpc>
                <a:spcPct val="120000"/>
              </a:lnSpc>
            </a:pPr>
            <a:r>
              <a:rPr lang="cs-CZ" sz="2400">
                <a:latin typeface="Comic Sans MS" pitchFamily="66" charset="0"/>
              </a:rPr>
              <a:t>…</a:t>
            </a:r>
            <a:r>
              <a:rPr lang="es-AR" sz="2400">
                <a:latin typeface="Comic Sans MS" pitchFamily="66" charset="0"/>
              </a:rPr>
              <a:t> </a:t>
            </a:r>
            <a:r>
              <a:rPr lang="it-IT" sz="2400">
                <a:latin typeface="Comic Sans MS" pitchFamily="66" charset="0"/>
              </a:rPr>
              <a:t>À</a:t>
            </a:r>
            <a:r>
              <a:rPr lang="es-MX" sz="2400">
                <a:latin typeface="Comic Sans MS" pitchFamily="66" charset="0"/>
              </a:rPr>
              <a:t> </a:t>
            </a:r>
            <a:r>
              <a:rPr lang="fr-FR" sz="2400">
                <a:latin typeface="Comic Sans MS" pitchFamily="66" charset="0"/>
              </a:rPr>
              <a:t>ceux qui t’ont fait rire</a:t>
            </a:r>
          </a:p>
          <a:p>
            <a:pPr algn="ctr">
              <a:lnSpc>
                <a:spcPct val="120000"/>
              </a:lnSpc>
            </a:pPr>
            <a:r>
              <a:rPr lang="fr-FR" sz="2400">
                <a:latin typeface="Comic Sans MS" pitchFamily="66" charset="0"/>
              </a:rPr>
              <a:t>quand tu en avais vraiment besoin...</a:t>
            </a:r>
            <a:r>
              <a:rPr lang="fr-FR" sz="2400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7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 hidden="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52227" name="Rectangle 3" descr="i001200_big"/>
          <p:cNvSpPr>
            <a:spLocks noGrp="1" noChangeAspect="1" noChangeArrowheads="1"/>
          </p:cNvSpPr>
          <p:nvPr/>
        </p:nvSpPr>
        <p:spPr bwMode="auto">
          <a:xfrm>
            <a:off x="1903413" y="0"/>
            <a:ext cx="5335587" cy="6858000"/>
          </a:xfrm>
          <a:prstGeom prst="rect">
            <a:avLst/>
          </a:prstGeom>
          <a:blipFill dpi="0" rotWithShape="0">
            <a:blip r:embed="rId3"/>
            <a:srcRect/>
            <a:stretch>
              <a:fillRect r="-7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0" y="206375"/>
            <a:ext cx="185102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lnSpc>
                <a:spcPct val="170000"/>
              </a:lnSpc>
            </a:pPr>
            <a:r>
              <a:rPr lang="cs-CZ" sz="2100" b="1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</a:rPr>
              <a:t>…</a:t>
            </a:r>
            <a:r>
              <a:rPr lang="es-AR" sz="2100" b="1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</a:rPr>
              <a:t> </a:t>
            </a:r>
            <a:r>
              <a:rPr lang="it-IT" sz="2000" b="1">
                <a:solidFill>
                  <a:srgbClr val="33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</a:rPr>
              <a:t>À</a:t>
            </a:r>
            <a:r>
              <a:rPr lang="es-MX" sz="2100" b="1">
                <a:solidFill>
                  <a:srgbClr val="33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</a:rPr>
              <a:t> ceux </a:t>
            </a:r>
          </a:p>
          <a:p>
            <a:pPr algn="ctr">
              <a:lnSpc>
                <a:spcPct val="170000"/>
              </a:lnSpc>
            </a:pPr>
            <a:r>
              <a:rPr lang="es-MX" sz="2100" b="1">
                <a:solidFill>
                  <a:srgbClr val="33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</a:rPr>
              <a:t>qui t’ont </a:t>
            </a:r>
          </a:p>
          <a:p>
            <a:pPr algn="ctr">
              <a:lnSpc>
                <a:spcPct val="170000"/>
              </a:lnSpc>
            </a:pPr>
            <a:r>
              <a:rPr lang="es-MX" sz="2100" b="1">
                <a:solidFill>
                  <a:srgbClr val="33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</a:rPr>
              <a:t>montré</a:t>
            </a:r>
            <a:r>
              <a:rPr lang="es-MX" sz="2100" b="1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</a:rPr>
              <a:t> </a:t>
            </a:r>
          </a:p>
          <a:p>
            <a:pPr algn="ctr">
              <a:lnSpc>
                <a:spcPct val="170000"/>
              </a:lnSpc>
            </a:pPr>
            <a:r>
              <a:rPr lang="es-MX" sz="2100" b="1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</a:rPr>
              <a:t>les choses </a:t>
            </a:r>
          </a:p>
          <a:p>
            <a:pPr algn="ctr">
              <a:lnSpc>
                <a:spcPct val="170000"/>
              </a:lnSpc>
            </a:pPr>
            <a:r>
              <a:rPr lang="es-MX" sz="2100" b="1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</a:rPr>
              <a:t>positives</a:t>
            </a:r>
          </a:p>
          <a:p>
            <a:pPr algn="ctr">
              <a:lnSpc>
                <a:spcPct val="170000"/>
              </a:lnSpc>
            </a:pPr>
            <a:r>
              <a:rPr lang="es-MX" sz="2100" b="1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</a:rPr>
              <a:t>quand tu </a:t>
            </a:r>
          </a:p>
          <a:p>
            <a:pPr algn="ctr">
              <a:lnSpc>
                <a:spcPct val="170000"/>
              </a:lnSpc>
            </a:pPr>
            <a:r>
              <a:rPr lang="es-MX" sz="2100" b="1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</a:rPr>
              <a:t>touchais </a:t>
            </a:r>
          </a:p>
          <a:p>
            <a:pPr algn="ctr">
              <a:lnSpc>
                <a:spcPct val="170000"/>
              </a:lnSpc>
            </a:pPr>
            <a:r>
              <a:rPr lang="es-MX" sz="2100" b="1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</a:rPr>
              <a:t>le fond...</a:t>
            </a:r>
          </a:p>
          <a:p>
            <a:pPr algn="ctr">
              <a:lnSpc>
                <a:spcPct val="170000"/>
              </a:lnSpc>
            </a:pPr>
            <a:endParaRPr lang="cs-CZ" sz="2100" b="1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ook Antiqua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8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00A4939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471" name="Rectangle 7"/>
          <p:cNvSpPr>
            <a:spLocks noChangeArrowheads="1"/>
          </p:cNvSpPr>
          <p:nvPr/>
        </p:nvSpPr>
        <p:spPr bwMode="auto">
          <a:xfrm>
            <a:off x="0" y="473075"/>
            <a:ext cx="53340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it-IT" sz="25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</a:rPr>
              <a:t>… À tes amis...</a:t>
            </a:r>
            <a:r>
              <a:rPr lang="it-IT" sz="250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</a:rPr>
              <a:t> </a:t>
            </a:r>
            <a:endParaRPr lang="cs-CZ" sz="2500">
              <a:solidFill>
                <a:srgbClr val="33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ook Antiqua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71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 hidden="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50179" name="Rectangle 3" descr="i001202_big"/>
          <p:cNvSpPr>
            <a:spLocks noGrp="1" noChangeAspect="1" noChangeArrowheads="1"/>
          </p:cNvSpPr>
          <p:nvPr/>
        </p:nvSpPr>
        <p:spPr bwMode="auto">
          <a:xfrm>
            <a:off x="1765300" y="681038"/>
            <a:ext cx="7146925" cy="5197475"/>
          </a:xfrm>
          <a:prstGeom prst="rect">
            <a:avLst/>
          </a:prstGeom>
          <a:blipFill dpi="0" rotWithShape="0">
            <a:blip r:embed="rId3"/>
            <a:srcRect/>
            <a:stretch>
              <a:fillRect r="-481"/>
            </a:stretch>
          </a:blipFill>
          <a:ln w="38100">
            <a:solidFill>
              <a:srgbClr val="33333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50181" name="Rectangle 5"/>
          <p:cNvSpPr>
            <a:spLocks noChangeArrowheads="1"/>
          </p:cNvSpPr>
          <p:nvPr/>
        </p:nvSpPr>
        <p:spPr bwMode="auto">
          <a:xfrm>
            <a:off x="0" y="692150"/>
            <a:ext cx="1539875" cy="553243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FF9933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>
              <a:lnSpc>
                <a:spcPct val="190000"/>
              </a:lnSpc>
            </a:pPr>
            <a:r>
              <a:rPr lang="it-IT" sz="210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cs-CZ" sz="2100">
                <a:solidFill>
                  <a:schemeClr val="bg1"/>
                </a:solidFill>
                <a:latin typeface="Book Antiqua" pitchFamily="18" charset="0"/>
              </a:rPr>
              <a:t>…</a:t>
            </a:r>
            <a:r>
              <a:rPr lang="es-AR" sz="210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fr-FR" sz="2100">
                <a:solidFill>
                  <a:schemeClr val="bg1"/>
                </a:solidFill>
                <a:latin typeface="Book Antiqua" pitchFamily="18" charset="0"/>
              </a:rPr>
              <a:t>À ceux </a:t>
            </a:r>
          </a:p>
          <a:p>
            <a:pPr algn="ctr">
              <a:lnSpc>
                <a:spcPct val="190000"/>
              </a:lnSpc>
            </a:pPr>
            <a:r>
              <a:rPr lang="fr-FR" sz="2100">
                <a:solidFill>
                  <a:schemeClr val="bg1"/>
                </a:solidFill>
                <a:latin typeface="Book Antiqua" pitchFamily="18" charset="0"/>
              </a:rPr>
              <a:t>dont tu ne </a:t>
            </a:r>
          </a:p>
          <a:p>
            <a:pPr algn="ctr">
              <a:lnSpc>
                <a:spcPct val="190000"/>
              </a:lnSpc>
            </a:pPr>
            <a:r>
              <a:rPr lang="fr-FR" sz="2100">
                <a:solidFill>
                  <a:schemeClr val="bg1"/>
                </a:solidFill>
                <a:latin typeface="Book Antiqua" pitchFamily="18" charset="0"/>
              </a:rPr>
              <a:t>pourrais </a:t>
            </a:r>
          </a:p>
          <a:p>
            <a:pPr algn="ctr">
              <a:lnSpc>
                <a:spcPct val="190000"/>
              </a:lnSpc>
            </a:pPr>
            <a:r>
              <a:rPr lang="fr-FR" sz="2100">
                <a:solidFill>
                  <a:schemeClr val="bg1"/>
                </a:solidFill>
                <a:latin typeface="Book Antiqua" pitchFamily="18" charset="0"/>
              </a:rPr>
              <a:t>te passer</a:t>
            </a:r>
            <a:endParaRPr lang="fr-FR" sz="2100">
              <a:solidFill>
                <a:srgbClr val="003300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1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 hidden="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55299" name="Rectangle 3" descr="i001197"/>
          <p:cNvSpPr>
            <a:spLocks noGrp="1" noChangeAspect="1" noChangeArrowheads="1"/>
          </p:cNvSpPr>
          <p:nvPr/>
        </p:nvSpPr>
        <p:spPr bwMode="auto">
          <a:xfrm>
            <a:off x="2255838" y="0"/>
            <a:ext cx="4632325" cy="6858000"/>
          </a:xfrm>
          <a:prstGeom prst="rect">
            <a:avLst/>
          </a:prstGeom>
          <a:blipFill dpi="0" rotWithShape="0">
            <a:blip r:embed="rId3"/>
            <a:srcRect/>
            <a:stretch>
              <a:fillRect b="-1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55300" name="Rectangle 4"/>
          <p:cNvSpPr>
            <a:spLocks noChangeArrowheads="1"/>
          </p:cNvSpPr>
          <p:nvPr/>
        </p:nvSpPr>
        <p:spPr bwMode="auto">
          <a:xfrm>
            <a:off x="28575" y="977900"/>
            <a:ext cx="2133600" cy="306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>
              <a:lnSpc>
                <a:spcPct val="160000"/>
              </a:lnSpc>
            </a:pPr>
            <a:r>
              <a:rPr lang="it-IT" sz="25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Et si tu </a:t>
            </a:r>
          </a:p>
          <a:p>
            <a:pPr algn="ctr">
              <a:lnSpc>
                <a:spcPct val="160000"/>
              </a:lnSpc>
            </a:pPr>
            <a:r>
              <a:rPr lang="it-IT" sz="25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ne l’envoies </a:t>
            </a:r>
          </a:p>
          <a:p>
            <a:pPr algn="ctr">
              <a:lnSpc>
                <a:spcPct val="160000"/>
              </a:lnSpc>
            </a:pPr>
            <a:r>
              <a:rPr lang="it-IT" sz="25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pas,ne </a:t>
            </a:r>
          </a:p>
          <a:p>
            <a:pPr algn="ctr">
              <a:lnSpc>
                <a:spcPct val="160000"/>
              </a:lnSpc>
            </a:pPr>
            <a:r>
              <a:rPr lang="it-IT" sz="25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t’inquiète </a:t>
            </a:r>
          </a:p>
          <a:p>
            <a:pPr algn="ctr">
              <a:lnSpc>
                <a:spcPct val="160000"/>
              </a:lnSpc>
            </a:pPr>
            <a:r>
              <a:rPr lang="it-IT" sz="25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pas,. . .</a:t>
            </a:r>
            <a:endParaRPr lang="cs-CZ" sz="2500" b="1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55301" name="Rectangle 5"/>
          <p:cNvSpPr>
            <a:spLocks noChangeArrowheads="1"/>
          </p:cNvSpPr>
          <p:nvPr/>
        </p:nvSpPr>
        <p:spPr bwMode="auto">
          <a:xfrm>
            <a:off x="7177088" y="3971925"/>
            <a:ext cx="1800225" cy="2474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>
              <a:lnSpc>
                <a:spcPct val="140000"/>
              </a:lnSpc>
            </a:pPr>
            <a:r>
              <a:rPr lang="it-IT" sz="25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. . . il ne </a:t>
            </a:r>
          </a:p>
          <a:p>
            <a:pPr algn="ctr">
              <a:lnSpc>
                <a:spcPct val="140000"/>
              </a:lnSpc>
            </a:pPr>
            <a:r>
              <a:rPr lang="it-IT" sz="25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t’arrivera </a:t>
            </a:r>
          </a:p>
          <a:p>
            <a:pPr algn="ctr">
              <a:lnSpc>
                <a:spcPct val="140000"/>
              </a:lnSpc>
            </a:pPr>
            <a:r>
              <a:rPr lang="it-IT" sz="25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rien </a:t>
            </a:r>
          </a:p>
          <a:p>
            <a:pPr algn="ctr">
              <a:lnSpc>
                <a:spcPct val="140000"/>
              </a:lnSpc>
            </a:pPr>
            <a:r>
              <a:rPr lang="it-IT" sz="25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de mauvais.</a:t>
            </a:r>
            <a:endParaRPr lang="cs-CZ" sz="2500" b="1">
              <a:solidFill>
                <a:srgbClr val="99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0" grpId="0" autoUpdateAnimBg="0"/>
      <p:bldP spid="55301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 hidden="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49155" name="Rectangle 3" descr="i001195_big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0">
            <a:blip r:embed="rId3"/>
            <a:srcRect/>
            <a:stretch>
              <a:fillRect r="-14697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49156" name="Rectangle 4"/>
          <p:cNvSpPr>
            <a:spLocks noChangeArrowheads="1"/>
          </p:cNvSpPr>
          <p:nvPr/>
        </p:nvSpPr>
        <p:spPr bwMode="auto">
          <a:xfrm>
            <a:off x="0" y="201613"/>
            <a:ext cx="8974138" cy="144780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FF9933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 algn="ctr">
              <a:lnSpc>
                <a:spcPct val="120000"/>
              </a:lnSpc>
            </a:pPr>
            <a:r>
              <a:rPr lang="it-IT" sz="2500">
                <a:solidFill>
                  <a:schemeClr val="bg1"/>
                </a:solidFill>
                <a:latin typeface="Comic Sans MS" pitchFamily="66" charset="0"/>
              </a:rPr>
              <a:t>Tu vas juste perdre l’opportunité d’illuminer la journée </a:t>
            </a:r>
          </a:p>
          <a:p>
            <a:pPr algn="ctr">
              <a:lnSpc>
                <a:spcPct val="120000"/>
              </a:lnSpc>
            </a:pPr>
            <a:r>
              <a:rPr lang="it-IT" sz="2500">
                <a:solidFill>
                  <a:schemeClr val="bg1"/>
                </a:solidFill>
                <a:latin typeface="Comic Sans MS" pitchFamily="66" charset="0"/>
              </a:rPr>
              <a:t>d’une personne avec ce message.</a:t>
            </a:r>
            <a:endParaRPr lang="cs-CZ" sz="250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6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 hidden="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53251" name="Rectangle 3" descr="obr69_big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0">
            <a:blip r:embed="rId3"/>
            <a:srcRect/>
            <a:stretch>
              <a:fillRect r="-11628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53252" name="Rectangle 4"/>
          <p:cNvSpPr>
            <a:spLocks noChangeArrowheads="1"/>
          </p:cNvSpPr>
          <p:nvPr/>
        </p:nvSpPr>
        <p:spPr bwMode="auto">
          <a:xfrm>
            <a:off x="636588" y="5099050"/>
            <a:ext cx="7743825" cy="1295400"/>
          </a:xfrm>
          <a:prstGeom prst="rect">
            <a:avLst/>
          </a:prstGeom>
          <a:noFill/>
          <a:ln>
            <a:noFill/>
          </a:ln>
          <a:effectLst>
            <a:outerShdw dist="17961" dir="13500000" algn="ctr" rotWithShape="0">
              <a:srgbClr val="4D4D4D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>
              <a:lnSpc>
                <a:spcPct val="120000"/>
              </a:lnSpc>
            </a:pPr>
            <a:r>
              <a:rPr lang="it-IT" sz="2500">
                <a:latin typeface="Comic Sans MS" pitchFamily="66" charset="0"/>
              </a:rPr>
              <a:t>La vie ne se compte pas en respirations,</a:t>
            </a:r>
          </a:p>
          <a:p>
            <a:pPr algn="ctr">
              <a:lnSpc>
                <a:spcPct val="120000"/>
              </a:lnSpc>
            </a:pPr>
            <a:r>
              <a:rPr lang="it-IT" sz="2500">
                <a:latin typeface="Comic Sans MS" pitchFamily="66" charset="0"/>
              </a:rPr>
              <a:t>      mais par les moments qui t’ont coupé le souffle.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2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lip_image0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81000"/>
            <a:ext cx="8724900" cy="591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011" name="Rectangle 3"/>
          <p:cNvSpPr>
            <a:spLocks noChangeArrowheads="1"/>
          </p:cNvSpPr>
          <p:nvPr/>
        </p:nvSpPr>
        <p:spPr bwMode="auto">
          <a:xfrm>
            <a:off x="719138" y="4424363"/>
            <a:ext cx="1946275" cy="134143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900048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lang="it-IT" sz="44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. . . . .   </a:t>
            </a:r>
            <a:r>
              <a:rPr lang="it-IT" sz="2000">
                <a:solidFill>
                  <a:schemeClr val="bg1"/>
                </a:solidFill>
                <a:latin typeface="Comic Sans MS" pitchFamily="66" charset="0"/>
              </a:rPr>
              <a:t>(c'est beau ! ! !)</a:t>
            </a:r>
            <a:endParaRPr lang="cs-CZ" sz="440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 hidden="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46083" name="Rectangle 3" descr="i001189_big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0">
            <a:blip r:embed="rId3"/>
            <a:srcRect/>
            <a:stretch>
              <a:fillRect r="-12994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46085" name="Rectangle 5"/>
          <p:cNvSpPr>
            <a:spLocks noChangeArrowheads="1"/>
          </p:cNvSpPr>
          <p:nvPr/>
        </p:nvSpPr>
        <p:spPr bwMode="auto">
          <a:xfrm>
            <a:off x="719138" y="4424363"/>
            <a:ext cx="1946275" cy="134143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900048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lang="it-IT" sz="44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. . . . .</a:t>
            </a:r>
            <a:endParaRPr lang="cs-CZ" sz="440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5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2" name="Rectangle 4"/>
          <p:cNvSpPr>
            <a:spLocks noChangeArrowheads="1"/>
          </p:cNvSpPr>
          <p:nvPr/>
        </p:nvSpPr>
        <p:spPr bwMode="auto">
          <a:xfrm>
            <a:off x="188913" y="4148138"/>
            <a:ext cx="2441575" cy="19970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140000"/>
              </a:lnSpc>
            </a:pPr>
            <a:r>
              <a:rPr lang="cs-CZ" sz="4300" b="1">
                <a:solidFill>
                  <a:srgbClr val="FF99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</a:rPr>
              <a:t> </a:t>
            </a:r>
            <a:r>
              <a:rPr lang="fr-FR" sz="3300">
                <a:latin typeface="Comic Sans MS" pitchFamily="66" charset="0"/>
              </a:rPr>
              <a:t>Bonne                    </a:t>
            </a:r>
          </a:p>
          <a:p>
            <a:pPr>
              <a:lnSpc>
                <a:spcPct val="140000"/>
              </a:lnSpc>
            </a:pPr>
            <a:r>
              <a:rPr lang="fr-FR" sz="3300">
                <a:latin typeface="Comic Sans MS" pitchFamily="66" charset="0"/>
              </a:rPr>
              <a:t>Journée …</a:t>
            </a:r>
          </a:p>
          <a:p>
            <a:pPr>
              <a:lnSpc>
                <a:spcPct val="140000"/>
              </a:lnSpc>
            </a:pPr>
            <a:endParaRPr lang="fr-FR" sz="3300">
              <a:latin typeface="Comic Sans MS" pitchFamily="66" charset="0"/>
            </a:endParaRPr>
          </a:p>
        </p:txBody>
      </p:sp>
      <p:sp>
        <p:nvSpPr>
          <p:cNvPr id="58370" name="Rectangle 2" hidden="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58371" name="Rectangle 3" descr="obr87_big"/>
          <p:cNvSpPr>
            <a:spLocks noGrp="1" noChangeAspect="1" noChangeArrowheads="1"/>
          </p:cNvSpPr>
          <p:nvPr/>
        </p:nvSpPr>
        <p:spPr bwMode="auto">
          <a:xfrm>
            <a:off x="2286000" y="0"/>
            <a:ext cx="6858000" cy="6858000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2" grpId="0" animBg="1" autoUpdateAnimBg="0"/>
    </p:bldLst>
  </p:timing>
</p:sld>
</file>

<file path=ppt/theme/theme1.xml><?xml version="1.0" encoding="utf-8"?>
<a:theme xmlns:a="http://schemas.openxmlformats.org/drawingml/2006/main" name="LIFE">
  <a:themeElements>
    <a:clrScheme name="LIF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IF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LIF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IF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IF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IF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IF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IF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F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F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F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F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F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F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LIFE</Template>
  <TotalTime>763</TotalTime>
  <Words>438</Words>
  <Application>Microsoft Office PowerPoint</Application>
  <PresentationFormat>Affichage à l'écran (4:3)</PresentationFormat>
  <Paragraphs>110</Paragraphs>
  <Slides>21</Slides>
  <Notes>21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2" baseType="lpstr">
      <vt:lpstr>LIFE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subject>La Vie</dc:subject>
  <dc:creator>Hichem</dc:creator>
  <cp:lastModifiedBy>hichem</cp:lastModifiedBy>
  <cp:revision>39</cp:revision>
  <dcterms:created xsi:type="dcterms:W3CDTF">2004-06-07T18:45:45Z</dcterms:created>
  <dcterms:modified xsi:type="dcterms:W3CDTF">2012-01-04T21:51:49Z</dcterms:modified>
  <cp:contentStatus/>
</cp:coreProperties>
</file>