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94" r:id="rId3"/>
    <p:sldId id="286" r:id="rId4"/>
    <p:sldId id="288" r:id="rId5"/>
    <p:sldId id="289" r:id="rId6"/>
    <p:sldId id="290" r:id="rId7"/>
    <p:sldId id="291" r:id="rId8"/>
    <p:sldId id="293" r:id="rId9"/>
    <p:sldId id="292" r:id="rId10"/>
    <p:sldId id="302" r:id="rId11"/>
    <p:sldId id="297" r:id="rId12"/>
    <p:sldId id="301" r:id="rId13"/>
    <p:sldId id="305" r:id="rId14"/>
    <p:sldId id="306" r:id="rId15"/>
    <p:sldId id="304" r:id="rId16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2400" kern="1200">
        <a:solidFill>
          <a:srgbClr val="C1D0FF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rgbClr val="C1D0FF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rgbClr val="C1D0FF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rgbClr val="C1D0FF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rgbClr val="C1D0FF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400" kern="1200">
        <a:solidFill>
          <a:srgbClr val="C1D0FF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400" kern="1200">
        <a:solidFill>
          <a:srgbClr val="C1D0FF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400" kern="1200">
        <a:solidFill>
          <a:srgbClr val="C1D0FF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400" kern="1200">
        <a:solidFill>
          <a:srgbClr val="C1D0FF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E2AC00"/>
    <a:srgbClr val="265358"/>
    <a:srgbClr val="73BBC3"/>
    <a:srgbClr val="004620"/>
    <a:srgbClr val="E608D6"/>
    <a:srgbClr val="FA7AF1"/>
    <a:srgbClr val="C1D0FF"/>
    <a:srgbClr val="99B1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705" autoAdjust="0"/>
  </p:normalViewPr>
  <p:slideViewPr>
    <p:cSldViewPr>
      <p:cViewPr>
        <p:scale>
          <a:sx n="91" d="100"/>
          <a:sy n="91" d="100"/>
        </p:scale>
        <p:origin x="-2220" y="-5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358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58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fld id="{DD3BAB8A-C408-4CFD-AEC5-437D02FDAB8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rgbClr val="C1D0FF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rgbClr val="C1D0FF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rgbClr val="C1D0FF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rgbClr val="C1D0FF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rgbClr val="C1D0FF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fld id="{A29CD2F8-BA4F-497C-9F72-0F109D748A21}" type="slidenum">
              <a:rPr lang="fr-FR" sz="1200" smtClean="0">
                <a:solidFill>
                  <a:schemeClr val="tx1"/>
                </a:solidFill>
              </a:rPr>
              <a:pPr eaLnBrk="1" hangingPunct="1">
                <a:defRPr/>
              </a:pPr>
              <a:t>1</a:t>
            </a:fld>
            <a:endParaRPr lang="fr-FR" sz="1200" dirty="0" smtClean="0">
              <a:solidFill>
                <a:schemeClr val="tx1"/>
              </a:solidFill>
            </a:endParaRPr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rgbClr val="C1D0FF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rgbClr val="C1D0FF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rgbClr val="C1D0FF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rgbClr val="C1D0FF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rgbClr val="C1D0FF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fld id="{3F3AB68F-0B1E-4F24-A579-DA204D28B988}" type="slidenum">
              <a:rPr lang="fr-FR" sz="1200" smtClean="0">
                <a:solidFill>
                  <a:schemeClr val="tx1"/>
                </a:solidFill>
              </a:rPr>
              <a:pPr eaLnBrk="1" hangingPunct="1">
                <a:defRPr/>
              </a:pPr>
              <a:t>2</a:t>
            </a:fld>
            <a:endParaRPr lang="fr-FR" sz="1200" dirty="0" smtClean="0">
              <a:solidFill>
                <a:schemeClr val="tx1"/>
              </a:solidFill>
            </a:endParaRPr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rgbClr val="C1D0FF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rgbClr val="C1D0FF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rgbClr val="C1D0FF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rgbClr val="C1D0FF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rgbClr val="C1D0FF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fld id="{030BE29C-0B86-40F6-AE7F-3173835E7F8B}" type="slidenum">
              <a:rPr lang="fr-FR" sz="1200" smtClean="0">
                <a:solidFill>
                  <a:schemeClr val="tx1"/>
                </a:solidFill>
              </a:rPr>
              <a:pPr eaLnBrk="1" hangingPunct="1">
                <a:defRPr/>
              </a:pPr>
              <a:t>3</a:t>
            </a:fld>
            <a:endParaRPr lang="fr-FR" sz="1200" dirty="0" smtClean="0">
              <a:solidFill>
                <a:schemeClr val="tx1"/>
              </a:solidFill>
            </a:endParaRPr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rgbClr val="C1D0FF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rgbClr val="C1D0FF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rgbClr val="C1D0FF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rgbClr val="C1D0FF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rgbClr val="C1D0FF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fld id="{646F7506-3025-4EB1-9CAD-6DB30E3D2AD1}" type="slidenum">
              <a:rPr lang="fr-FR" sz="1200" smtClean="0">
                <a:solidFill>
                  <a:schemeClr val="tx1"/>
                </a:solidFill>
              </a:rPr>
              <a:pPr eaLnBrk="1" hangingPunct="1">
                <a:defRPr/>
              </a:pPr>
              <a:t>4</a:t>
            </a:fld>
            <a:endParaRPr lang="fr-FR" sz="1200" dirty="0" smtClean="0">
              <a:solidFill>
                <a:schemeClr val="tx1"/>
              </a:solidFill>
            </a:endParaRPr>
          </a:p>
        </p:txBody>
      </p:sp>
      <p:sp>
        <p:nvSpPr>
          <p:cNvPr id="19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rgbClr val="C1D0FF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rgbClr val="C1D0FF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rgbClr val="C1D0FF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rgbClr val="C1D0FF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rgbClr val="C1D0FF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fld id="{55CCC3EC-80ED-40CD-B0F2-F5990C0F8082}" type="slidenum">
              <a:rPr lang="fr-FR" sz="1200" smtClean="0">
                <a:solidFill>
                  <a:schemeClr val="tx1"/>
                </a:solidFill>
              </a:rPr>
              <a:pPr eaLnBrk="1" hangingPunct="1">
                <a:defRPr/>
              </a:pPr>
              <a:t>5</a:t>
            </a:fld>
            <a:endParaRPr lang="fr-FR" sz="1200" dirty="0" smtClean="0">
              <a:solidFill>
                <a:schemeClr val="tx1"/>
              </a:solidFill>
            </a:endParaRPr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rgbClr val="C1D0FF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rgbClr val="C1D0FF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rgbClr val="C1D0FF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rgbClr val="C1D0FF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rgbClr val="C1D0FF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fld id="{216755A8-C610-40F9-AE04-CB7333C9C2D6}" type="slidenum">
              <a:rPr lang="fr-FR" sz="1200" smtClean="0">
                <a:solidFill>
                  <a:schemeClr val="tx1"/>
                </a:solidFill>
              </a:rPr>
              <a:pPr eaLnBrk="1" hangingPunct="1">
                <a:defRPr/>
              </a:pPr>
              <a:t>6</a:t>
            </a:fld>
            <a:endParaRPr lang="fr-FR" sz="1200" dirty="0" smtClean="0">
              <a:solidFill>
                <a:schemeClr val="tx1"/>
              </a:solidFill>
            </a:endParaRPr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rgbClr val="C1D0FF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rgbClr val="C1D0FF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rgbClr val="C1D0FF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rgbClr val="C1D0FF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rgbClr val="C1D0FF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fld id="{99E26CD6-80EA-415D-8C1D-65EC1D6C5ACE}" type="slidenum">
              <a:rPr lang="fr-FR" sz="1200" smtClean="0">
                <a:solidFill>
                  <a:schemeClr val="tx1"/>
                </a:solidFill>
              </a:rPr>
              <a:pPr eaLnBrk="1" hangingPunct="1">
                <a:defRPr/>
              </a:pPr>
              <a:t>7</a:t>
            </a:fld>
            <a:endParaRPr lang="fr-FR" sz="1200" smtClean="0">
              <a:solidFill>
                <a:schemeClr val="tx1"/>
              </a:solidFill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rgbClr val="C1D0FF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rgbClr val="C1D0FF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rgbClr val="C1D0FF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rgbClr val="C1D0FF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rgbClr val="C1D0FF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fld id="{5FCF8B4F-79DB-4BD3-92A5-CB1B1BF231D4}" type="slidenum">
              <a:rPr lang="fr-FR" sz="1200" smtClean="0">
                <a:solidFill>
                  <a:schemeClr val="tx1"/>
                </a:solidFill>
              </a:rPr>
              <a:pPr eaLnBrk="1" hangingPunct="1">
                <a:defRPr/>
              </a:pPr>
              <a:t>8</a:t>
            </a:fld>
            <a:endParaRPr lang="fr-FR" sz="1200" smtClean="0">
              <a:solidFill>
                <a:schemeClr val="tx1"/>
              </a:solidFill>
            </a:endParaRPr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rgbClr val="C1D0FF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rgbClr val="C1D0FF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rgbClr val="C1D0FF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rgbClr val="C1D0FF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rgbClr val="C1D0FF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fld id="{17A52ACC-6CE0-4C56-8B80-327AD898F5DB}" type="slidenum">
              <a:rPr lang="fr-FR" sz="1200" smtClean="0">
                <a:solidFill>
                  <a:schemeClr val="tx1"/>
                </a:solidFill>
              </a:rPr>
              <a:pPr eaLnBrk="1" hangingPunct="1">
                <a:defRPr/>
              </a:pPr>
              <a:t>9</a:t>
            </a:fld>
            <a:endParaRPr lang="fr-FR" sz="1200" smtClean="0">
              <a:solidFill>
                <a:schemeClr val="tx1"/>
              </a:solidFill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rgbClr val="C1D0FF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rgbClr val="C1D0FF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rgbClr val="C1D0FF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rgbClr val="C1D0FF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rgbClr val="C1D0FF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fld id="{BC83F6D0-8FDC-4F49-A852-1D95FDE8E5CE}" type="slidenum">
              <a:rPr lang="fr-FR" sz="1200" smtClean="0">
                <a:solidFill>
                  <a:schemeClr val="tx1"/>
                </a:solidFill>
              </a:rPr>
              <a:pPr eaLnBrk="1" hangingPunct="1">
                <a:defRPr/>
              </a:pPr>
              <a:t>10</a:t>
            </a:fld>
            <a:endParaRPr lang="fr-FR" sz="1200" smtClean="0">
              <a:solidFill>
                <a:schemeClr val="tx1"/>
              </a:solidFill>
            </a:endParaRPr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rgbClr val="C1D0FF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rgbClr val="C1D0FF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rgbClr val="C1D0FF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rgbClr val="C1D0FF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rgbClr val="C1D0FF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fld id="{48E9383F-3BF7-49BC-89E1-353679E54148}" type="slidenum">
              <a:rPr lang="fr-FR" sz="1200" smtClean="0">
                <a:solidFill>
                  <a:schemeClr val="tx1"/>
                </a:solidFill>
              </a:rPr>
              <a:pPr eaLnBrk="1" hangingPunct="1">
                <a:defRPr/>
              </a:pPr>
              <a:t>11</a:t>
            </a:fld>
            <a:endParaRPr lang="fr-FR" sz="1200" smtClean="0">
              <a:solidFill>
                <a:schemeClr val="tx1"/>
              </a:solidFill>
            </a:endParaRPr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rgbClr val="C1D0FF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rgbClr val="C1D0FF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rgbClr val="C1D0FF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rgbClr val="C1D0FF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rgbClr val="C1D0FF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fld id="{6C946D1F-BA07-46DF-9702-C8EF4BF3D580}" type="slidenum">
              <a:rPr lang="fr-FR" sz="1200" smtClean="0">
                <a:solidFill>
                  <a:schemeClr val="tx1"/>
                </a:solidFill>
              </a:rPr>
              <a:pPr eaLnBrk="1" hangingPunct="1">
                <a:defRPr/>
              </a:pPr>
              <a:t>12</a:t>
            </a:fld>
            <a:endParaRPr lang="fr-FR" sz="1200" smtClean="0">
              <a:solidFill>
                <a:schemeClr val="tx1"/>
              </a:solidFill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rgbClr val="C1D0FF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rgbClr val="C1D0FF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rgbClr val="C1D0FF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rgbClr val="C1D0FF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rgbClr val="C1D0FF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fld id="{003B31AD-6A34-4350-80C5-74153A1D9A73}" type="slidenum">
              <a:rPr lang="fr-FR" sz="1200" smtClean="0">
                <a:solidFill>
                  <a:schemeClr val="tx1"/>
                </a:solidFill>
              </a:rPr>
              <a:pPr eaLnBrk="1" hangingPunct="1">
                <a:defRPr/>
              </a:pPr>
              <a:t>13</a:t>
            </a:fld>
            <a:endParaRPr lang="fr-FR" sz="1200" smtClean="0">
              <a:solidFill>
                <a:schemeClr val="tx1"/>
              </a:solidFill>
            </a:endParaRPr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rgbClr val="C1D0FF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rgbClr val="C1D0FF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rgbClr val="C1D0FF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rgbClr val="C1D0FF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rgbClr val="C1D0FF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fld id="{688CB7AF-149D-4419-8FF8-2ACDD003A1F0}" type="slidenum">
              <a:rPr lang="fr-FR" sz="1200" smtClean="0">
                <a:solidFill>
                  <a:schemeClr val="tx1"/>
                </a:solidFill>
              </a:rPr>
              <a:pPr eaLnBrk="1" hangingPunct="1">
                <a:defRPr/>
              </a:pPr>
              <a:t>14</a:t>
            </a:fld>
            <a:endParaRPr lang="fr-FR" sz="1200" smtClean="0">
              <a:solidFill>
                <a:schemeClr val="tx1"/>
              </a:solidFill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rgbClr val="C1D0FF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rgbClr val="C1D0FF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rgbClr val="C1D0FF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rgbClr val="C1D0FF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rgbClr val="C1D0FF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1D0FF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fld id="{F3F4076F-6145-4ECA-A4E7-69000874978A}" type="slidenum">
              <a:rPr lang="fr-FR" sz="1200" smtClean="0">
                <a:solidFill>
                  <a:schemeClr val="tx1"/>
                </a:solidFill>
              </a:rPr>
              <a:pPr eaLnBrk="1" hangingPunct="1">
                <a:defRPr/>
              </a:pPr>
              <a:t>15</a:t>
            </a:fld>
            <a:endParaRPr lang="fr-FR" sz="1200" smtClean="0">
              <a:solidFill>
                <a:schemeClr val="tx1"/>
              </a:solidFill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CA"/>
          </a:p>
        </p:txBody>
      </p:sp>
    </p:spTree>
  </p:cSld>
  <p:clrMapOvr>
    <a:masterClrMapping/>
  </p:clrMapOvr>
  <p:transition spd="med">
    <p:zoom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</p:spTree>
  </p:cSld>
  <p:clrMapOvr>
    <a:masterClrMapping/>
  </p:clrMapOvr>
  <p:transition spd="med">
    <p:zoom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  <p:transition spd="med">
    <p:zoom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</p:spTree>
  </p:cSld>
  <p:clrMapOvr>
    <a:masterClrMapping/>
  </p:clrMapOvr>
  <p:transition spd="med">
    <p:zoom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</p:spTree>
  </p:cSld>
  <p:clrMapOvr>
    <a:masterClrMapping/>
  </p:clrMapOvr>
  <p:transition spd="med">
    <p:zoom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</p:spTree>
  </p:cSld>
  <p:clrMapOvr>
    <a:masterClrMapping/>
  </p:clrMapOvr>
  <p:transition spd="med">
    <p:zoom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zoom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  <p:transition spd="med">
    <p:zoom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 smtClean="0"/>
              <a:t>Cliquez sur l'icône pour ajouter une image</a:t>
            </a:r>
            <a:endParaRPr lang="fr-CA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  <p:transition spd="med">
    <p:zoom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</p:spTree>
  </p:cSld>
  <p:clrMapOvr>
    <a:masterClrMapping/>
  </p:clrMapOvr>
  <p:transition spd="med">
    <p:zoom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</p:spTree>
  </p:cSld>
  <p:clrMapOvr>
    <a:masterClrMapping/>
  </p:clrMapOvr>
  <p:transition spd="med">
    <p:zoom dir="in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 descr="slcover2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10" descr="OrnaSnow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1438" y="71438"/>
            <a:ext cx="395287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11" descr="OrnaSnow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675688" y="71438"/>
            <a:ext cx="395287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12" descr="OrnaSnow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1438" y="6400800"/>
            <a:ext cx="395287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0" name="Line 13"/>
          <p:cNvSpPr>
            <a:spLocks noChangeShapeType="1"/>
          </p:cNvSpPr>
          <p:nvPr/>
        </p:nvSpPr>
        <p:spPr bwMode="auto">
          <a:xfrm>
            <a:off x="395288" y="260350"/>
            <a:ext cx="8353425" cy="0"/>
          </a:xfrm>
          <a:prstGeom prst="line">
            <a:avLst/>
          </a:prstGeom>
          <a:noFill/>
          <a:ln w="9525">
            <a:solidFill>
              <a:srgbClr val="99B1FF"/>
            </a:solidFill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1031" name="Line 14"/>
          <p:cNvSpPr>
            <a:spLocks noChangeShapeType="1"/>
          </p:cNvSpPr>
          <p:nvPr/>
        </p:nvSpPr>
        <p:spPr bwMode="auto">
          <a:xfrm>
            <a:off x="395288" y="6597650"/>
            <a:ext cx="4464050" cy="0"/>
          </a:xfrm>
          <a:prstGeom prst="line">
            <a:avLst/>
          </a:prstGeom>
          <a:noFill/>
          <a:ln w="9525">
            <a:solidFill>
              <a:srgbClr val="99B1FF"/>
            </a:solidFill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1032" name="Line 15"/>
          <p:cNvSpPr>
            <a:spLocks noChangeShapeType="1"/>
          </p:cNvSpPr>
          <p:nvPr/>
        </p:nvSpPr>
        <p:spPr bwMode="auto">
          <a:xfrm>
            <a:off x="8893175" y="404813"/>
            <a:ext cx="0" cy="3744912"/>
          </a:xfrm>
          <a:prstGeom prst="line">
            <a:avLst/>
          </a:prstGeom>
          <a:noFill/>
          <a:ln w="9525">
            <a:solidFill>
              <a:srgbClr val="99B1FF"/>
            </a:solidFill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1033" name="Line 16"/>
          <p:cNvSpPr>
            <a:spLocks noChangeShapeType="1"/>
          </p:cNvSpPr>
          <p:nvPr/>
        </p:nvSpPr>
        <p:spPr bwMode="auto">
          <a:xfrm>
            <a:off x="250825" y="404813"/>
            <a:ext cx="0" cy="6048375"/>
          </a:xfrm>
          <a:prstGeom prst="line">
            <a:avLst/>
          </a:prstGeom>
          <a:noFill/>
          <a:ln w="9525">
            <a:solidFill>
              <a:srgbClr val="99B1FF"/>
            </a:solidFill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zoom dir="in"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619672" y="1052736"/>
            <a:ext cx="4942379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9600" i="1" dirty="0" smtClean="0">
                <a:latin typeface="French Script MT" pitchFamily="66" charset="0"/>
              </a:rPr>
              <a:t>Bonne Année</a:t>
            </a:r>
          </a:p>
          <a:p>
            <a:r>
              <a:rPr lang="fr-FR" sz="9600" i="1" dirty="0" smtClean="0">
                <a:latin typeface="French Script MT" pitchFamily="66" charset="0"/>
              </a:rPr>
              <a:t>      2012</a:t>
            </a:r>
            <a:endParaRPr lang="fr-FR" sz="9600" i="1" dirty="0">
              <a:latin typeface="French Script MT" pitchFamily="66" charset="0"/>
            </a:endParaRPr>
          </a:p>
        </p:txBody>
      </p:sp>
    </p:spTree>
  </p:cSld>
  <p:clrMapOvr>
    <a:masterClrMapping/>
  </p:clrMapOvr>
  <p:transition spd="med" advClick="0" advTm="3000">
    <p:sndAc>
      <p:stSnd loop="1">
        <p:snd r:embed="rId3" name="Sleigh__Ride (2m 31s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1584325" y="2492375"/>
            <a:ext cx="4176713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6600" dirty="0">
                <a:latin typeface="AR BERKLEY" pitchFamily="2" charset="0"/>
              </a:rPr>
              <a:t>HO, HO, </a:t>
            </a:r>
            <a:r>
              <a:rPr lang="fr-FR" sz="6600" dirty="0" smtClean="0">
                <a:latin typeface="AR BERKLEY" pitchFamily="2" charset="0"/>
              </a:rPr>
              <a:t>HO…</a:t>
            </a:r>
            <a:endParaRPr lang="fr-FR" sz="6600" dirty="0">
              <a:latin typeface="AR BERKLEY" pitchFamily="2" charset="0"/>
            </a:endParaRPr>
          </a:p>
        </p:txBody>
      </p:sp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ZoneTexte 1"/>
          <p:cNvSpPr txBox="1">
            <a:spLocks noChangeArrowheads="1"/>
          </p:cNvSpPr>
          <p:nvPr/>
        </p:nvSpPr>
        <p:spPr bwMode="auto">
          <a:xfrm>
            <a:off x="1341438" y="1700213"/>
            <a:ext cx="568960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8000" i="1" dirty="0" smtClean="0">
                <a:latin typeface="French Script MT" pitchFamily="66" charset="0"/>
              </a:rPr>
              <a:t>Meilleurs </a:t>
            </a:r>
            <a:r>
              <a:rPr lang="fr-FR" sz="8000" i="1" dirty="0" err="1" smtClean="0">
                <a:latin typeface="French Script MT" pitchFamily="66" charset="0"/>
              </a:rPr>
              <a:t>Voeux</a:t>
            </a:r>
            <a:r>
              <a:rPr lang="fr-FR" sz="8000" i="1" dirty="0" smtClean="0">
                <a:latin typeface="French Script MT" pitchFamily="66" charset="0"/>
              </a:rPr>
              <a:t> </a:t>
            </a:r>
            <a:endParaRPr lang="fr-FR" sz="8000" i="1" dirty="0">
              <a:latin typeface="French Script MT" pitchFamily="66" charset="0"/>
            </a:endParaRPr>
          </a:p>
          <a:p>
            <a:pPr algn="ctr"/>
            <a:r>
              <a:rPr lang="fr-FR" sz="8000" i="1" dirty="0">
                <a:latin typeface="French Script MT" pitchFamily="66" charset="0"/>
              </a:rPr>
              <a:t> à tous mes </a:t>
            </a:r>
            <a:r>
              <a:rPr lang="fr-FR" sz="8000" i="1" dirty="0" smtClean="0">
                <a:latin typeface="French Script MT" pitchFamily="66" charset="0"/>
              </a:rPr>
              <a:t>ami(e)s</a:t>
            </a:r>
            <a:r>
              <a:rPr lang="fr-FR" sz="8000" i="1" dirty="0">
                <a:latin typeface="French Script MT" pitchFamily="66" charset="0"/>
              </a:rPr>
              <a:t>.</a:t>
            </a:r>
          </a:p>
        </p:txBody>
      </p:sp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oneTexte 1"/>
          <p:cNvSpPr txBox="1">
            <a:spLocks noChangeArrowheads="1"/>
          </p:cNvSpPr>
          <p:nvPr/>
        </p:nvSpPr>
        <p:spPr bwMode="auto">
          <a:xfrm>
            <a:off x="1692275" y="1403350"/>
            <a:ext cx="5040313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6000" dirty="0">
                <a:latin typeface="French Script MT" pitchFamily="66" charset="0"/>
                <a:ea typeface="Batang" pitchFamily="18" charset="-127"/>
              </a:rPr>
              <a:t>Que </a:t>
            </a:r>
            <a:r>
              <a:rPr lang="fr-FR" sz="6000" dirty="0" smtClean="0">
                <a:latin typeface="French Script MT" pitchFamily="66" charset="0"/>
                <a:ea typeface="Batang" pitchFamily="18" charset="-127"/>
              </a:rPr>
              <a:t>cette nouvelle</a:t>
            </a:r>
          </a:p>
          <a:p>
            <a:pPr algn="ctr"/>
            <a:r>
              <a:rPr lang="fr-FR" sz="6000" dirty="0" smtClean="0">
                <a:latin typeface="French Script MT" pitchFamily="66" charset="0"/>
                <a:ea typeface="Batang" pitchFamily="18" charset="-127"/>
              </a:rPr>
              <a:t>Année soit </a:t>
            </a:r>
            <a:endParaRPr lang="fr-FR" sz="6000" dirty="0">
              <a:latin typeface="French Script MT" pitchFamily="66" charset="0"/>
              <a:ea typeface="Batang" pitchFamily="18" charset="-127"/>
            </a:endParaRPr>
          </a:p>
          <a:p>
            <a:pPr algn="ctr"/>
            <a:r>
              <a:rPr lang="fr-FR" sz="6000" dirty="0">
                <a:latin typeface="French Script MT" pitchFamily="66" charset="0"/>
                <a:ea typeface="Batang" pitchFamily="18" charset="-127"/>
              </a:rPr>
              <a:t>l ‘aube d’une année de bonheur.</a:t>
            </a:r>
          </a:p>
        </p:txBody>
      </p:sp>
    </p:spTree>
  </p:cSld>
  <p:clrMapOvr>
    <a:masterClrMapping/>
  </p:clrMapOvr>
  <p:transition spd="med" advClick="0" advTm="4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oneTexte 1"/>
          <p:cNvSpPr txBox="1">
            <a:spLocks noChangeArrowheads="1"/>
          </p:cNvSpPr>
          <p:nvPr/>
        </p:nvSpPr>
        <p:spPr bwMode="auto">
          <a:xfrm>
            <a:off x="1403350" y="1403350"/>
            <a:ext cx="5616575" cy="277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6000">
                <a:latin typeface="French Script MT" pitchFamily="66" charset="0"/>
                <a:ea typeface="Batang" pitchFamily="18" charset="-127"/>
              </a:rPr>
              <a:t>Que la joie soit complète en cette heureuse fête.</a:t>
            </a:r>
          </a:p>
          <a:p>
            <a:pPr algn="ctr"/>
            <a:endParaRPr lang="fr-FR" sz="5400">
              <a:latin typeface="French Script MT" pitchFamily="66" charset="0"/>
              <a:ea typeface="Batang" pitchFamily="18" charset="-127"/>
            </a:endParaRPr>
          </a:p>
        </p:txBody>
      </p:sp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ZoneTexte 1"/>
          <p:cNvSpPr txBox="1">
            <a:spLocks noChangeArrowheads="1"/>
          </p:cNvSpPr>
          <p:nvPr/>
        </p:nvSpPr>
        <p:spPr bwMode="auto">
          <a:xfrm>
            <a:off x="1403350" y="1403350"/>
            <a:ext cx="5616575" cy="3694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6000">
                <a:latin typeface="French Script MT" pitchFamily="66" charset="0"/>
                <a:ea typeface="Batang" pitchFamily="18" charset="-127"/>
              </a:rPr>
              <a:t>Puisse cette journée accomplir vos plus beaux désirs.</a:t>
            </a:r>
          </a:p>
          <a:p>
            <a:pPr algn="ctr"/>
            <a:endParaRPr lang="fr-FR" sz="5400">
              <a:latin typeface="French Script MT" pitchFamily="66" charset="0"/>
              <a:ea typeface="Batang" pitchFamily="18" charset="-127"/>
            </a:endParaRPr>
          </a:p>
        </p:txBody>
      </p:sp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oneTexte 1"/>
          <p:cNvSpPr txBox="1">
            <a:spLocks noChangeArrowheads="1"/>
          </p:cNvSpPr>
          <p:nvPr/>
        </p:nvSpPr>
        <p:spPr bwMode="auto">
          <a:xfrm>
            <a:off x="1403350" y="1403350"/>
            <a:ext cx="6264275" cy="369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6000">
                <a:latin typeface="French Script MT" pitchFamily="66" charset="0"/>
                <a:ea typeface="Batang" pitchFamily="18" charset="-127"/>
              </a:rPr>
              <a:t>Puisse-t-elle également revêtir toutes les couleurs du vrai bonheur.</a:t>
            </a:r>
          </a:p>
          <a:p>
            <a:pPr algn="ctr"/>
            <a:endParaRPr lang="fr-FR" sz="5400">
              <a:latin typeface="French Script MT" pitchFamily="66" charset="0"/>
              <a:ea typeface="Batang" pitchFamily="18" charset="-127"/>
            </a:endParaRPr>
          </a:p>
        </p:txBody>
      </p:sp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oneTexte 1"/>
          <p:cNvSpPr txBox="1">
            <a:spLocks noChangeArrowheads="1"/>
          </p:cNvSpPr>
          <p:nvPr/>
        </p:nvSpPr>
        <p:spPr bwMode="auto">
          <a:xfrm>
            <a:off x="1403350" y="1403350"/>
            <a:ext cx="6265863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5400" dirty="0">
                <a:latin typeface="French Script MT" pitchFamily="66" charset="0"/>
                <a:ea typeface="Batang" pitchFamily="18" charset="-127"/>
              </a:rPr>
              <a:t>Que la sérénité du temps des fêtes soit un heureux prélude à l’année nouvelle.</a:t>
            </a:r>
            <a:endParaRPr lang="fr-FR" sz="7200" dirty="0">
              <a:latin typeface="French Script MT" pitchFamily="66" charset="0"/>
              <a:ea typeface="Batang" pitchFamily="18" charset="-127"/>
            </a:endParaRPr>
          </a:p>
          <a:p>
            <a:pPr algn="ctr"/>
            <a:endParaRPr lang="fr-FR" sz="5400" dirty="0">
              <a:latin typeface="French Script MT" pitchFamily="66" charset="0"/>
              <a:ea typeface="Batang" pitchFamily="18" charset="-127"/>
            </a:endParaRPr>
          </a:p>
        </p:txBody>
      </p:sp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oneTexte 1"/>
          <p:cNvSpPr txBox="1">
            <a:spLocks noChangeArrowheads="1"/>
          </p:cNvSpPr>
          <p:nvPr/>
        </p:nvSpPr>
        <p:spPr bwMode="auto">
          <a:xfrm>
            <a:off x="1042988" y="908050"/>
            <a:ext cx="6989762" cy="492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6000">
                <a:latin typeface="French Script MT" pitchFamily="66" charset="0"/>
                <a:ea typeface="Batang" pitchFamily="18" charset="-127"/>
              </a:rPr>
              <a:t>En cette jolie période de l’année, ne songez ni au passé, ni au futur mais…</a:t>
            </a:r>
          </a:p>
          <a:p>
            <a:pPr algn="ctr"/>
            <a:r>
              <a:rPr lang="fr-FR" sz="8000">
                <a:latin typeface="French Script MT" pitchFamily="66" charset="0"/>
                <a:ea typeface="Batang" pitchFamily="18" charset="-127"/>
              </a:rPr>
              <a:t>rien qu’aux présents</a:t>
            </a:r>
          </a:p>
          <a:p>
            <a:pPr algn="ctr"/>
            <a:endParaRPr lang="fr-FR" sz="5400">
              <a:latin typeface="French Script MT" pitchFamily="66" charset="0"/>
              <a:ea typeface="Batang" pitchFamily="18" charset="-127"/>
            </a:endParaRPr>
          </a:p>
        </p:txBody>
      </p:sp>
    </p:spTree>
  </p:cSld>
  <p:clrMapOvr>
    <a:masterClrMapping/>
  </p:clrMapOvr>
  <p:transition spd="med" advClick="0" advTm="7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oneTexte 1"/>
          <p:cNvSpPr txBox="1">
            <a:spLocks noChangeArrowheads="1"/>
          </p:cNvSpPr>
          <p:nvPr/>
        </p:nvSpPr>
        <p:spPr bwMode="auto">
          <a:xfrm>
            <a:off x="1547664" y="610136"/>
            <a:ext cx="5689600" cy="6247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8000" i="1" dirty="0" smtClean="0">
                <a:latin typeface="French Script MT" pitchFamily="66" charset="0"/>
              </a:rPr>
              <a:t>Bonne et Heureuse</a:t>
            </a:r>
          </a:p>
          <a:p>
            <a:pPr algn="ctr"/>
            <a:r>
              <a:rPr lang="fr-FR" sz="8000" i="1" dirty="0" smtClean="0">
                <a:latin typeface="French Script MT" pitchFamily="66" charset="0"/>
              </a:rPr>
              <a:t>Année 2012 </a:t>
            </a:r>
            <a:endParaRPr lang="fr-FR" sz="8000" i="1" dirty="0">
              <a:latin typeface="French Script MT" pitchFamily="66" charset="0"/>
            </a:endParaRPr>
          </a:p>
          <a:p>
            <a:pPr algn="ctr"/>
            <a:r>
              <a:rPr lang="fr-FR" sz="8000" i="1" dirty="0">
                <a:latin typeface="French Script MT" pitchFamily="66" charset="0"/>
              </a:rPr>
              <a:t> à vous mes </a:t>
            </a:r>
            <a:r>
              <a:rPr lang="fr-FR" sz="8000" i="1" dirty="0" smtClean="0">
                <a:latin typeface="French Script MT" pitchFamily="66" charset="0"/>
              </a:rPr>
              <a:t>ami(e)s</a:t>
            </a:r>
            <a:r>
              <a:rPr lang="fr-FR" sz="8000" i="1" dirty="0">
                <a:latin typeface="French Script MT" pitchFamily="66" charset="0"/>
              </a:rPr>
              <a:t>.</a:t>
            </a:r>
          </a:p>
        </p:txBody>
      </p:sp>
    </p:spTree>
  </p:cSld>
  <p:clrMapOvr>
    <a:masterClrMapping/>
  </p:clrMapOvr>
  <p:transition spd="med" advClick="0" advTm="2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Sans titre 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2195736" y="1556792"/>
            <a:ext cx="2937474" cy="5301208"/>
          </a:xfrm>
          <a:prstGeom prst="rect">
            <a:avLst/>
          </a:prstGeom>
        </p:spPr>
      </p:pic>
      <p:pic>
        <p:nvPicPr>
          <p:cNvPr id="4" name="Image 3" descr="Sans titre 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251520" y="4149080"/>
            <a:ext cx="3312368" cy="2469612"/>
          </a:xfrm>
          <a:prstGeom prst="rect">
            <a:avLst/>
          </a:prstGeom>
        </p:spPr>
      </p:pic>
      <p:pic>
        <p:nvPicPr>
          <p:cNvPr id="5" name="Image 4" descr="Sans titre 4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2771800" y="3140968"/>
            <a:ext cx="2802140" cy="3456384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827584" y="404664"/>
            <a:ext cx="3528392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i="1" dirty="0" err="1" smtClean="0">
                <a:latin typeface="French Script MT" pitchFamily="66" charset="0"/>
              </a:rPr>
              <a:t>Orane</a:t>
            </a:r>
            <a:endParaRPr lang="fr-FR" sz="6000" i="1" dirty="0" smtClean="0">
              <a:latin typeface="French Script MT" pitchFamily="66" charset="0"/>
            </a:endParaRPr>
          </a:p>
          <a:p>
            <a:r>
              <a:rPr lang="fr-FR" sz="6000" i="1" dirty="0">
                <a:latin typeface="French Script MT" pitchFamily="66" charset="0"/>
              </a:rPr>
              <a:t> </a:t>
            </a:r>
            <a:r>
              <a:rPr lang="fr-FR" sz="6000" i="1" dirty="0" smtClean="0">
                <a:latin typeface="French Script MT" pitchFamily="66" charset="0"/>
              </a:rPr>
              <a:t>  </a:t>
            </a:r>
            <a:r>
              <a:rPr lang="fr-FR" sz="6000" i="1" dirty="0" err="1" smtClean="0">
                <a:latin typeface="French Script MT" pitchFamily="66" charset="0"/>
              </a:rPr>
              <a:t>Phoèbus</a:t>
            </a:r>
            <a:endParaRPr lang="fr-FR" sz="6000" i="1" dirty="0" smtClean="0">
              <a:latin typeface="French Script MT" pitchFamily="66" charset="0"/>
            </a:endParaRPr>
          </a:p>
          <a:p>
            <a:r>
              <a:rPr lang="fr-FR" sz="6000" i="1" dirty="0" smtClean="0">
                <a:latin typeface="French Script MT" pitchFamily="66" charset="0"/>
              </a:rPr>
              <a:t>Nina</a:t>
            </a:r>
          </a:p>
          <a:p>
            <a:endParaRPr lang="fr-FR" dirty="0"/>
          </a:p>
          <a:p>
            <a:endParaRPr lang="fr-FR" dirty="0"/>
          </a:p>
        </p:txBody>
      </p:sp>
      <p:pic>
        <p:nvPicPr>
          <p:cNvPr id="8" name="Image 7" descr="mod_article26345533_7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588224" y="404664"/>
            <a:ext cx="2808312" cy="2808312"/>
          </a:xfrm>
          <a:prstGeom prst="rect">
            <a:avLst/>
          </a:prstGeom>
        </p:spPr>
      </p:pic>
    </p:spTree>
  </p:cSld>
  <p:clrMapOvr>
    <a:masterClrMapping/>
  </p:clrMapOvr>
  <p:transition spd="med" advClick="0" advTm="2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ZoneTexte 1"/>
          <p:cNvSpPr txBox="1">
            <a:spLocks noChangeArrowheads="1"/>
          </p:cNvSpPr>
          <p:nvPr/>
        </p:nvSpPr>
        <p:spPr bwMode="auto">
          <a:xfrm>
            <a:off x="1341438" y="1196752"/>
            <a:ext cx="568960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fr-FR" sz="8000" dirty="0" smtClean="0">
                <a:latin typeface="AR DECODE" pitchFamily="2" charset="0"/>
              </a:rPr>
              <a:t>Vous souhaitent </a:t>
            </a:r>
            <a:endParaRPr lang="fr-FR" sz="8000" dirty="0">
              <a:latin typeface="AR DECODE" pitchFamily="2" charset="0"/>
            </a:endParaRPr>
          </a:p>
          <a:p>
            <a:pPr algn="ctr"/>
            <a:r>
              <a:rPr lang="fr-FR" sz="8000" dirty="0">
                <a:latin typeface="AR DECODE" pitchFamily="2" charset="0"/>
              </a:rPr>
              <a:t> </a:t>
            </a:r>
            <a:r>
              <a:rPr lang="fr-FR" sz="8000" dirty="0" smtClean="0">
                <a:latin typeface="AR DECODE" pitchFamily="2" charset="0"/>
              </a:rPr>
              <a:t>Une Bonne </a:t>
            </a:r>
          </a:p>
          <a:p>
            <a:pPr algn="ctr"/>
            <a:r>
              <a:rPr lang="fr-FR" sz="8000" dirty="0" smtClean="0">
                <a:latin typeface="AR DECODE" pitchFamily="2" charset="0"/>
              </a:rPr>
              <a:t>Année</a:t>
            </a:r>
          </a:p>
          <a:p>
            <a:pPr algn="ctr"/>
            <a:r>
              <a:rPr lang="fr-FR" sz="8000" dirty="0" smtClean="0">
                <a:latin typeface="AR DECODE" pitchFamily="2" charset="0"/>
              </a:rPr>
              <a:t>2012.</a:t>
            </a:r>
            <a:endParaRPr lang="fr-FR" sz="8000" dirty="0">
              <a:latin typeface="AR DECODE" pitchFamily="2" charset="0"/>
            </a:endParaRPr>
          </a:p>
        </p:txBody>
      </p:sp>
    </p:spTree>
  </p:cSld>
  <p:clrMapOvr>
    <a:masterClrMapping/>
  </p:clrMapOvr>
  <p:transition spd="med" advClick="0" advTm="2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ZoneTexte 1"/>
          <p:cNvSpPr txBox="1">
            <a:spLocks noChangeArrowheads="1"/>
          </p:cNvSpPr>
          <p:nvPr/>
        </p:nvSpPr>
        <p:spPr bwMode="auto">
          <a:xfrm>
            <a:off x="1341438" y="908720"/>
            <a:ext cx="568960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fr-FR" sz="8000" dirty="0" smtClean="0">
                <a:latin typeface="AR DECODE" pitchFamily="2" charset="0"/>
              </a:rPr>
              <a:t> </a:t>
            </a:r>
            <a:endParaRPr lang="fr-FR" sz="8000" dirty="0">
              <a:latin typeface="AR DECODE" pitchFamily="2" charset="0"/>
            </a:endParaRPr>
          </a:p>
          <a:p>
            <a:pPr algn="ctr"/>
            <a:r>
              <a:rPr lang="fr-FR" sz="8000" dirty="0" smtClean="0">
                <a:latin typeface="AR DECODE" pitchFamily="2" charset="0"/>
              </a:rPr>
              <a:t>Bonne Année</a:t>
            </a:r>
          </a:p>
          <a:p>
            <a:pPr algn="ctr"/>
            <a:r>
              <a:rPr lang="fr-FR" sz="8000" dirty="0" smtClean="0">
                <a:latin typeface="AR DECODE" pitchFamily="2" charset="0"/>
              </a:rPr>
              <a:t>à </a:t>
            </a:r>
            <a:r>
              <a:rPr lang="fr-FR" sz="8000" dirty="0">
                <a:latin typeface="AR DECODE" pitchFamily="2" charset="0"/>
              </a:rPr>
              <a:t>vous mes </a:t>
            </a:r>
            <a:r>
              <a:rPr lang="fr-FR" sz="8000" dirty="0" smtClean="0">
                <a:latin typeface="AR DECODE" pitchFamily="2" charset="0"/>
              </a:rPr>
              <a:t>ami(e)s</a:t>
            </a:r>
            <a:r>
              <a:rPr lang="fr-FR" sz="8000" dirty="0">
                <a:latin typeface="AR DECODE" pitchFamily="2" charset="0"/>
              </a:rPr>
              <a:t>.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611560" y="6021288"/>
            <a:ext cx="22122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i="1" dirty="0" smtClean="0"/>
              <a:t>Création Annie</a:t>
            </a:r>
            <a:endParaRPr lang="fr-FR" i="1" dirty="0"/>
          </a:p>
        </p:txBody>
      </p:sp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Click="0" advTm="1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331640" y="1988840"/>
            <a:ext cx="634949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800" dirty="0" smtClean="0"/>
              <a:t>A l’Année Prochaine…</a:t>
            </a:r>
            <a:endParaRPr lang="fr-FR" sz="4800" dirty="0"/>
          </a:p>
        </p:txBody>
      </p:sp>
    </p:spTree>
  </p:cSld>
  <p:clrMapOvr>
    <a:masterClrMapping/>
  </p:clrMapOvr>
  <p:transition spd="med" advClick="0" advTm="3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6145_Hirondelle">
  <a:themeElements>
    <a:clrScheme name="Grelots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99CCFF"/>
      </a:hlink>
      <a:folHlink>
        <a:srgbClr val="99CC00"/>
      </a:folHlink>
    </a:clrScheme>
    <a:fontScheme name="Grelot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400" b="0" i="0" u="none" strike="noStrike" cap="none" normalizeH="0" baseline="0" smtClean="0">
            <a:ln>
              <a:noFill/>
            </a:ln>
            <a:solidFill>
              <a:srgbClr val="C1D0FF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400" b="0" i="0" u="none" strike="noStrike" cap="none" normalizeH="0" baseline="0" smtClean="0">
            <a:ln>
              <a:noFill/>
            </a:ln>
            <a:solidFill>
              <a:srgbClr val="C1D0FF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Grelot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relot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relot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relot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relot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relot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lot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lot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lot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lot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lot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lot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lots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99CCF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16145_Hirondelle</Template>
  <TotalTime>1064</TotalTime>
  <Words>148</Words>
  <Application>Microsoft Office PowerPoint</Application>
  <PresentationFormat>Affichage à l'écran (4:3)</PresentationFormat>
  <Paragraphs>44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AR BERKLEY</vt:lpstr>
      <vt:lpstr>AR DECODE</vt:lpstr>
      <vt:lpstr>French Script MT</vt:lpstr>
      <vt:lpstr>Batang</vt:lpstr>
      <vt:lpstr>16145_Hirondelle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Joyeux Noel 2011</dc:title>
  <dc:creator>Jacqueline Lamarcq</dc:creator>
  <cp:lastModifiedBy>annie</cp:lastModifiedBy>
  <cp:revision>130</cp:revision>
  <dcterms:created xsi:type="dcterms:W3CDTF">2011-12-05T22:33:01Z</dcterms:created>
  <dcterms:modified xsi:type="dcterms:W3CDTF">2011-12-28T18:21:57Z</dcterms:modified>
</cp:coreProperties>
</file>