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showOutlineIcons="0">
    <p:restoredLeft sz="34587" autoAdjust="0"/>
    <p:restoredTop sz="86359" autoAdjust="0"/>
  </p:normalViewPr>
  <p:slideViewPr>
    <p:cSldViewPr>
      <p:cViewPr varScale="1">
        <p:scale>
          <a:sx n="105" d="100"/>
          <a:sy n="105" d="100"/>
        </p:scale>
        <p:origin x="-678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3AC9C-0A85-4909-937B-C7287FB565D0}" type="datetimeFigureOut">
              <a:rPr lang="fr-FR" smtClean="0"/>
              <a:t>28/12/2011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181AB-EFEE-49D3-AFB1-A199231C805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3AC9C-0A85-4909-937B-C7287FB565D0}" type="datetimeFigureOut">
              <a:rPr lang="fr-FR" smtClean="0"/>
              <a:t>28/12/2011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181AB-EFEE-49D3-AFB1-A199231C805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3AC9C-0A85-4909-937B-C7287FB565D0}" type="datetimeFigureOut">
              <a:rPr lang="fr-FR" smtClean="0"/>
              <a:t>28/12/2011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181AB-EFEE-49D3-AFB1-A199231C805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3AC9C-0A85-4909-937B-C7287FB565D0}" type="datetimeFigureOut">
              <a:rPr lang="fr-FR" smtClean="0"/>
              <a:t>28/12/2011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181AB-EFEE-49D3-AFB1-A199231C805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3AC9C-0A85-4909-937B-C7287FB565D0}" type="datetimeFigureOut">
              <a:rPr lang="fr-FR" smtClean="0"/>
              <a:t>28/12/2011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181AB-EFEE-49D3-AFB1-A199231C805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3AC9C-0A85-4909-937B-C7287FB565D0}" type="datetimeFigureOut">
              <a:rPr lang="fr-FR" smtClean="0"/>
              <a:t>28/12/2011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181AB-EFEE-49D3-AFB1-A199231C805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3AC9C-0A85-4909-937B-C7287FB565D0}" type="datetimeFigureOut">
              <a:rPr lang="fr-FR" smtClean="0"/>
              <a:t>28/12/2011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181AB-EFEE-49D3-AFB1-A199231C805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3AC9C-0A85-4909-937B-C7287FB565D0}" type="datetimeFigureOut">
              <a:rPr lang="fr-FR" smtClean="0"/>
              <a:t>28/12/2011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181AB-EFEE-49D3-AFB1-A199231C805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3AC9C-0A85-4909-937B-C7287FB565D0}" type="datetimeFigureOut">
              <a:rPr lang="fr-FR" smtClean="0"/>
              <a:t>28/12/2011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181AB-EFEE-49D3-AFB1-A199231C805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3AC9C-0A85-4909-937B-C7287FB565D0}" type="datetimeFigureOut">
              <a:rPr lang="fr-FR" smtClean="0"/>
              <a:t>28/12/2011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181AB-EFEE-49D3-AFB1-A199231C805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3AC9C-0A85-4909-937B-C7287FB565D0}" type="datetimeFigureOut">
              <a:rPr lang="fr-FR" smtClean="0"/>
              <a:t>28/12/2011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181AB-EFEE-49D3-AFB1-A199231C8058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83AC9C-0A85-4909-937B-C7287FB565D0}" type="datetimeFigureOut">
              <a:rPr lang="fr-FR" smtClean="0"/>
              <a:t>28/12/2011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4181AB-EFEE-49D3-AFB1-A199231C8058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1</a:t>
            </a:r>
            <a:endParaRPr lang="fr-FR" dirty="0"/>
          </a:p>
        </p:txBody>
      </p:sp>
      <p:pic>
        <p:nvPicPr>
          <p:cNvPr id="4" name="Espace réservé du contenu 3" descr="diapo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19262" y="2034381"/>
            <a:ext cx="6846570" cy="4389120"/>
          </a:xfrm>
        </p:spPr>
      </p:pic>
    </p:spTree>
  </p:cSld>
  <p:clrMapOvr>
    <a:masterClrMapping/>
  </p:clrMapOvr>
  <p:transition advTm="56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2</a:t>
            </a:r>
            <a:endParaRPr lang="fr-FR" dirty="0"/>
          </a:p>
        </p:txBody>
      </p:sp>
      <p:pic>
        <p:nvPicPr>
          <p:cNvPr id="4" name="Espace réservé du contenu 3" descr="diapo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340768"/>
            <a:ext cx="8949690" cy="4617720"/>
          </a:xfrm>
        </p:spPr>
      </p:pic>
    </p:spTree>
  </p:cSld>
  <p:clrMapOvr>
    <a:masterClrMapping/>
  </p:clrMapOvr>
  <p:transition advTm="532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3</a:t>
            </a:r>
            <a:endParaRPr lang="fr-FR" dirty="0"/>
          </a:p>
        </p:txBody>
      </p:sp>
      <p:pic>
        <p:nvPicPr>
          <p:cNvPr id="4" name="Espace réservé du contenu 3" descr="diapo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484784"/>
            <a:ext cx="8686800" cy="4274819"/>
          </a:xfrm>
        </p:spPr>
      </p:pic>
    </p:spTree>
  </p:cSld>
  <p:clrMapOvr>
    <a:masterClrMapping/>
  </p:clrMapOvr>
  <p:transition advTm="5117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4</a:t>
            </a:r>
            <a:endParaRPr lang="fr-FR" dirty="0"/>
          </a:p>
        </p:txBody>
      </p:sp>
      <p:pic>
        <p:nvPicPr>
          <p:cNvPr id="4" name="Espace réservé du contenu 3" descr="diapo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412776"/>
            <a:ext cx="8993215" cy="3824701"/>
          </a:xfrm>
        </p:spPr>
      </p:pic>
    </p:spTree>
  </p:cSld>
  <p:clrMapOvr>
    <a:masterClrMapping/>
  </p:clrMapOvr>
  <p:transition advTm="5007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5</a:t>
            </a:r>
            <a:endParaRPr lang="fr-FR" dirty="0"/>
          </a:p>
        </p:txBody>
      </p:sp>
      <p:pic>
        <p:nvPicPr>
          <p:cNvPr id="6" name="Espace réservé du contenu 5" descr="diapo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92891" y="1600200"/>
            <a:ext cx="7958218" cy="4525963"/>
          </a:xfrm>
        </p:spPr>
      </p:pic>
    </p:spTree>
  </p:cSld>
  <p:clrMapOvr>
    <a:masterClrMapping/>
  </p:clrMapOvr>
  <p:transition advTm="5101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6</a:t>
            </a:r>
            <a:endParaRPr lang="fr-FR" dirty="0"/>
          </a:p>
        </p:txBody>
      </p:sp>
      <p:pic>
        <p:nvPicPr>
          <p:cNvPr id="9" name="Image 8" descr="diapo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24112" y="2286000"/>
            <a:ext cx="4295775" cy="2286000"/>
          </a:xfrm>
          <a:prstGeom prst="rect">
            <a:avLst/>
          </a:prstGeom>
        </p:spPr>
      </p:pic>
    </p:spTree>
  </p:cSld>
  <p:clrMapOvr>
    <a:masterClrMapping/>
  </p:clrMapOvr>
  <p:transition advTm="507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7</a:t>
            </a:r>
            <a:endParaRPr lang="fr-FR" dirty="0"/>
          </a:p>
        </p:txBody>
      </p:sp>
      <p:pic>
        <p:nvPicPr>
          <p:cNvPr id="4" name="Espace réservé du contenu 3" descr="diapo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600325" y="2672556"/>
            <a:ext cx="3943350" cy="2381250"/>
          </a:xfrm>
        </p:spPr>
      </p:pic>
    </p:spTree>
  </p:cSld>
  <p:clrMapOvr>
    <a:masterClrMapping/>
  </p:clrMapOvr>
  <p:transition advTm="5772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8</a:t>
            </a:r>
            <a:endParaRPr lang="fr-FR" dirty="0"/>
          </a:p>
        </p:txBody>
      </p:sp>
      <p:pic>
        <p:nvPicPr>
          <p:cNvPr id="4" name="Espace réservé du contenu 3" descr="diapo5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1696242"/>
            <a:ext cx="8229600" cy="4333879"/>
          </a:xfrm>
        </p:spPr>
      </p:pic>
    </p:spTree>
  </p:cSld>
  <p:clrMapOvr>
    <a:masterClrMapping/>
  </p:clrMapOvr>
  <p:transition advTm="5585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1314</TotalTime>
  <Words>8</Words>
  <Application>Microsoft Office PowerPoint</Application>
  <PresentationFormat>Affichage à l'écran (4:3)</PresentationFormat>
  <Paragraphs>8</Paragraphs>
  <Slides>8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8</vt:i4>
      </vt:variant>
    </vt:vector>
  </HeadingPairs>
  <TitlesOfParts>
    <vt:vector size="9" baseType="lpstr">
      <vt:lpstr>Thème Office</vt:lpstr>
      <vt:lpstr>1</vt:lpstr>
      <vt:lpstr>2</vt:lpstr>
      <vt:lpstr>3</vt:lpstr>
      <vt:lpstr>4</vt:lpstr>
      <vt:lpstr>5</vt:lpstr>
      <vt:lpstr>6</vt:lpstr>
      <vt:lpstr>7</vt:lpstr>
      <vt:lpstr>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</dc:title>
  <dc:creator>RANCOULE</dc:creator>
  <cp:lastModifiedBy>RANCOULE</cp:lastModifiedBy>
  <cp:revision>132</cp:revision>
  <dcterms:created xsi:type="dcterms:W3CDTF">2011-12-28T03:58:32Z</dcterms:created>
  <dcterms:modified xsi:type="dcterms:W3CDTF">2011-12-29T01:53:21Z</dcterms:modified>
</cp:coreProperties>
</file>