
<file path=[Content_Types].xml><?xml version="1.0" encoding="utf-8"?>
<Types xmlns="http://schemas.openxmlformats.org/package/2006/content-types">
  <Default Extension="mp3" ContentType="audio/unknown"/>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notesSlides/notesSlide4.xml" ContentType="application/vnd.openxmlformats-officedocument.presentationml.notesSlide+xml"/>
  <Override PartName="/ppt/tags/tag5.xml" ContentType="application/vnd.openxmlformats-officedocument.presentationml.tags+xml"/>
  <Override PartName="/ppt/notesSlides/notesSlide5.xml" ContentType="application/vnd.openxmlformats-officedocument.presentationml.notesSlide+xml"/>
  <Override PartName="/ppt/tags/tag6.xml" ContentType="application/vnd.openxmlformats-officedocument.presentationml.tags+xml"/>
  <Override PartName="/ppt/notesSlides/notesSlide6.xml" ContentType="application/vnd.openxmlformats-officedocument.presentationml.notesSlide+xml"/>
  <Override PartName="/ppt/tags/tag7.xml" ContentType="application/vnd.openxmlformats-officedocument.presentationml.tags+xml"/>
  <Override PartName="/ppt/notesSlides/notesSlide7.xml" ContentType="application/vnd.openxmlformats-officedocument.presentationml.notesSlide+xml"/>
  <Override PartName="/ppt/tags/tag8.xml" ContentType="application/vnd.openxmlformats-officedocument.presentationml.tags+xml"/>
  <Override PartName="/ppt/notesSlides/notesSlide8.xml" ContentType="application/vnd.openxmlformats-officedocument.presentationml.notesSlide+xml"/>
  <Override PartName="/ppt/tags/tag9.xml" ContentType="application/vnd.openxmlformats-officedocument.presentationml.tags+xml"/>
  <Override PartName="/ppt/notesSlides/notesSlide9.xml" ContentType="application/vnd.openxmlformats-officedocument.presentationml.notesSlide+xml"/>
  <Override PartName="/ppt/tags/tag10.xml" ContentType="application/vnd.openxmlformats-officedocument.presentationml.tags+xml"/>
  <Override PartName="/ppt/notesSlides/notesSlide10.xml" ContentType="application/vnd.openxmlformats-officedocument.presentationml.notesSlide+xml"/>
  <Override PartName="/ppt/tags/tag11.xml" ContentType="application/vnd.openxmlformats-officedocument.presentationml.tags+xml"/>
  <Override PartName="/ppt/notesSlides/notesSlide11.xml" ContentType="application/vnd.openxmlformats-officedocument.presentationml.notesSlide+xml"/>
  <Override PartName="/ppt/tags/tag12.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13.xml" ContentType="application/vnd.openxmlformats-officedocument.presentationml.tags+xml"/>
  <Override PartName="/ppt/notesSlides/notesSlide14.xml" ContentType="application/vnd.openxmlformats-officedocument.presentationml.notesSlide+xml"/>
  <Override PartName="/ppt/tags/tag14.xml" ContentType="application/vnd.openxmlformats-officedocument.presentationml.tags+xml"/>
  <Override PartName="/ppt/notesSlides/notesSlide15.xml" ContentType="application/vnd.openxmlformats-officedocument.presentationml.notesSlide+xml"/>
  <Override PartName="/ppt/tags/tag15.xml" ContentType="application/vnd.openxmlformats-officedocument.presentationml.tags+xml"/>
  <Override PartName="/ppt/notesSlides/notesSlide16.xml" ContentType="application/vnd.openxmlformats-officedocument.presentationml.notesSlide+xml"/>
  <Override PartName="/ppt/tags/tag16.xml" ContentType="application/vnd.openxmlformats-officedocument.presentationml.tags+xml"/>
  <Override PartName="/ppt/notesSlides/notesSlide17.xml" ContentType="application/vnd.openxmlformats-officedocument.presentationml.notesSlide+xml"/>
  <Override PartName="/ppt/tags/tag17.xml" ContentType="application/vnd.openxmlformats-officedocument.presentationml.tags+xml"/>
  <Override PartName="/ppt/notesSlides/notesSlide18.xml" ContentType="application/vnd.openxmlformats-officedocument.presentationml.notesSlide+xml"/>
  <Override PartName="/ppt/tags/tag18.xml" ContentType="application/vnd.openxmlformats-officedocument.presentationml.tags+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57" r:id="rId3"/>
    <p:sldId id="263" r:id="rId4"/>
    <p:sldId id="264" r:id="rId5"/>
    <p:sldId id="265" r:id="rId6"/>
    <p:sldId id="266" r:id="rId7"/>
    <p:sldId id="268" r:id="rId8"/>
    <p:sldId id="261" r:id="rId9"/>
    <p:sldId id="259" r:id="rId10"/>
    <p:sldId id="260" r:id="rId11"/>
    <p:sldId id="262" r:id="rId12"/>
    <p:sldId id="267" r:id="rId13"/>
    <p:sldId id="270" r:id="rId14"/>
    <p:sldId id="272" r:id="rId15"/>
    <p:sldId id="273" r:id="rId16"/>
    <p:sldId id="271" r:id="rId17"/>
    <p:sldId id="269" r:id="rId18"/>
    <p:sldId id="274" r:id="rId19"/>
    <p:sldId id="275" r:id="rId20"/>
  </p:sldIdLst>
  <p:sldSz cx="9144000" cy="6858000" type="screen4x3"/>
  <p:notesSz cx="6858000" cy="9144000"/>
  <p:custShowLst>
    <p:custShow name="Diaporama personnalisé 1" id="0">
      <p:sldLst>
        <p:sld r:id="rId2"/>
        <p:sld r:id="rId3"/>
        <p:sld r:id="rId4"/>
        <p:sld r:id="rId5"/>
        <p:sld r:id="rId6"/>
        <p:sld r:id="rId7"/>
        <p:sld r:id="rId8"/>
        <p:sld r:id="rId9"/>
        <p:sld r:id="rId10"/>
        <p:sld r:id="rId11"/>
        <p:sld r:id="rId12"/>
        <p:sld r:id="rId13"/>
        <p:sld r:id="rId14"/>
        <p:sld r:id="rId15"/>
        <p:sld r:id="rId16"/>
        <p:sld r:id="rId17"/>
        <p:sld r:id="rId18"/>
        <p:sld r:id="rId19"/>
        <p:sld r:id="rId20"/>
      </p:sldLst>
    </p:custShow>
  </p:custShowLst>
  <p:defaultTextStyle>
    <a:defPPr>
      <a:defRPr lang="fr-FR"/>
    </a:defPPr>
    <a:lvl1pPr algn="l" rtl="0" fontAlgn="base">
      <a:spcBef>
        <a:spcPct val="0"/>
      </a:spcBef>
      <a:spcAft>
        <a:spcPct val="0"/>
      </a:spcAft>
      <a:defRPr sz="2400" kern="1200">
        <a:solidFill>
          <a:schemeClr val="tx1"/>
        </a:solidFill>
        <a:latin typeface="Times New Roman" charset="0"/>
        <a:ea typeface="+mn-ea"/>
        <a:cs typeface="+mn-cs"/>
      </a:defRPr>
    </a:lvl1pPr>
    <a:lvl2pPr marL="457200" algn="l" rtl="0" fontAlgn="base">
      <a:spcBef>
        <a:spcPct val="0"/>
      </a:spcBef>
      <a:spcAft>
        <a:spcPct val="0"/>
      </a:spcAft>
      <a:defRPr sz="2400" kern="1200">
        <a:solidFill>
          <a:schemeClr val="tx1"/>
        </a:solidFill>
        <a:latin typeface="Times New Roman" charset="0"/>
        <a:ea typeface="+mn-ea"/>
        <a:cs typeface="+mn-cs"/>
      </a:defRPr>
    </a:lvl2pPr>
    <a:lvl3pPr marL="914400" algn="l" rtl="0" fontAlgn="base">
      <a:spcBef>
        <a:spcPct val="0"/>
      </a:spcBef>
      <a:spcAft>
        <a:spcPct val="0"/>
      </a:spcAft>
      <a:defRPr sz="2400" kern="1200">
        <a:solidFill>
          <a:schemeClr val="tx1"/>
        </a:solidFill>
        <a:latin typeface="Times New Roman" charset="0"/>
        <a:ea typeface="+mn-ea"/>
        <a:cs typeface="+mn-cs"/>
      </a:defRPr>
    </a:lvl3pPr>
    <a:lvl4pPr marL="1371600" algn="l" rtl="0" fontAlgn="base">
      <a:spcBef>
        <a:spcPct val="0"/>
      </a:spcBef>
      <a:spcAft>
        <a:spcPct val="0"/>
      </a:spcAft>
      <a:defRPr sz="2400" kern="1200">
        <a:solidFill>
          <a:schemeClr val="tx1"/>
        </a:solidFill>
        <a:latin typeface="Times New Roman" charset="0"/>
        <a:ea typeface="+mn-ea"/>
        <a:cs typeface="+mn-cs"/>
      </a:defRPr>
    </a:lvl4pPr>
    <a:lvl5pPr marL="1828800" algn="l" rtl="0" fontAlgn="base">
      <a:spcBef>
        <a:spcPct val="0"/>
      </a:spcBef>
      <a:spcAft>
        <a:spcPct val="0"/>
      </a:spcAft>
      <a:defRPr sz="2400" kern="1200">
        <a:solidFill>
          <a:schemeClr val="tx1"/>
        </a:solidFill>
        <a:latin typeface="Times New Roman" charset="0"/>
        <a:ea typeface="+mn-ea"/>
        <a:cs typeface="+mn-cs"/>
      </a:defRPr>
    </a:lvl5pPr>
    <a:lvl6pPr marL="2286000" algn="l" defTabSz="914400" rtl="0" eaLnBrk="1" latinLnBrk="0" hangingPunct="1">
      <a:defRPr sz="2400" kern="1200">
        <a:solidFill>
          <a:schemeClr val="tx1"/>
        </a:solidFill>
        <a:latin typeface="Times New Roman" charset="0"/>
        <a:ea typeface="+mn-ea"/>
        <a:cs typeface="+mn-cs"/>
      </a:defRPr>
    </a:lvl6pPr>
    <a:lvl7pPr marL="2743200" algn="l" defTabSz="914400" rtl="0" eaLnBrk="1" latinLnBrk="0" hangingPunct="1">
      <a:defRPr sz="2400" kern="1200">
        <a:solidFill>
          <a:schemeClr val="tx1"/>
        </a:solidFill>
        <a:latin typeface="Times New Roman" charset="0"/>
        <a:ea typeface="+mn-ea"/>
        <a:cs typeface="+mn-cs"/>
      </a:defRPr>
    </a:lvl7pPr>
    <a:lvl8pPr marL="3200400" algn="l" defTabSz="914400" rtl="0" eaLnBrk="1" latinLnBrk="0" hangingPunct="1">
      <a:defRPr sz="2400" kern="1200">
        <a:solidFill>
          <a:schemeClr val="tx1"/>
        </a:solidFill>
        <a:latin typeface="Times New Roman" charset="0"/>
        <a:ea typeface="+mn-ea"/>
        <a:cs typeface="+mn-cs"/>
      </a:defRPr>
    </a:lvl8pPr>
    <a:lvl9pPr marL="3657600" algn="l" defTabSz="914400" rtl="0" eaLnBrk="1" latinLnBrk="0" hangingPunct="1">
      <a:defRPr sz="2400" kern="1200">
        <a:solidFill>
          <a:schemeClr val="tx1"/>
        </a:solidFill>
        <a:latin typeface="Times New Roman"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browse/>
    <p:sldRg st="1" end="19"/>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FF99"/>
    <a:srgbClr val="CC00FF"/>
    <a:srgbClr val="000000"/>
    <a:srgbClr val="669900"/>
    <a:srgbClr val="CCFF33"/>
    <a:srgbClr val="99CC00"/>
    <a:srgbClr val="FFCC66"/>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4587" autoAdjust="0"/>
    <p:restoredTop sz="86374" autoAdjust="0"/>
  </p:normalViewPr>
  <p:slideViewPr>
    <p:cSldViewPr>
      <p:cViewPr varScale="1">
        <p:scale>
          <a:sx n="116" d="100"/>
          <a:sy n="116" d="100"/>
        </p:scale>
        <p:origin x="-2364"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87" d="100"/>
          <a:sy n="87" d="100"/>
        </p:scale>
        <p:origin x="-3822"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pPr>
              <a:defRPr/>
            </a:pPr>
            <a:endParaRPr lang="fr-FR"/>
          </a:p>
        </p:txBody>
      </p:sp>
      <p:sp>
        <p:nvSpPr>
          <p:cNvPr id="4099" name="Rectangle 3"/>
          <p:cNvSpPr>
            <a:spLocks noGrp="1" noChangeArrowheads="1"/>
          </p:cNvSpPr>
          <p:nvPr>
            <p:ph type="dt"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pPr>
              <a:defRPr/>
            </a:pPr>
            <a:endParaRPr lang="fr-FR"/>
          </a:p>
        </p:txBody>
      </p:sp>
      <p:sp>
        <p:nvSpPr>
          <p:cNvPr id="2150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101" name="Rectangle 5"/>
          <p:cNvSpPr>
            <a:spLocks noGrp="1" noChangeArrowheads="1"/>
          </p:cNvSpPr>
          <p:nvPr>
            <p:ph type="body" sz="quarter" idx="3"/>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fr-FR" noProof="0" smtClean="0"/>
              <a:t>Cliquez pour modifier les styles du texte du masque</a:t>
            </a:r>
          </a:p>
          <a:p>
            <a:pPr lvl="1"/>
            <a:r>
              <a:rPr lang="fr-FR" noProof="0" smtClean="0"/>
              <a:t>Deuxième niveau</a:t>
            </a:r>
          </a:p>
          <a:p>
            <a:pPr lvl="2"/>
            <a:r>
              <a:rPr lang="fr-FR" noProof="0" smtClean="0"/>
              <a:t>Troisième niveau</a:t>
            </a:r>
          </a:p>
          <a:p>
            <a:pPr lvl="3"/>
            <a:r>
              <a:rPr lang="fr-FR" noProof="0" smtClean="0"/>
              <a:t>Quatrième niveau</a:t>
            </a:r>
          </a:p>
          <a:p>
            <a:pPr lvl="4"/>
            <a:r>
              <a:rPr lang="fr-FR" noProof="0" smtClean="0"/>
              <a:t>Cinquième niveau</a:t>
            </a:r>
          </a:p>
        </p:txBody>
      </p:sp>
      <p:sp>
        <p:nvSpPr>
          <p:cNvPr id="4102" name="Rectangle 6"/>
          <p:cNvSpPr>
            <a:spLocks noGrp="1" noChangeArrowheads="1"/>
          </p:cNvSpPr>
          <p:nvPr>
            <p:ph type="ftr" sz="quarter" idx="4"/>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pPr>
              <a:defRPr/>
            </a:pPr>
            <a:endParaRPr lang="fr-FR"/>
          </a:p>
        </p:txBody>
      </p:sp>
      <p:sp>
        <p:nvSpPr>
          <p:cNvPr id="4103" name="Rectangle 7"/>
          <p:cNvSpPr>
            <a:spLocks noGrp="1" noChangeArrowheads="1"/>
          </p:cNvSpPr>
          <p:nvPr>
            <p:ph type="sldNum" sz="quarter" idx="5"/>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pPr>
              <a:defRPr/>
            </a:pPr>
            <a:fld id="{94E9B172-C371-46BD-8FD2-8ED8F5A32762}" type="slidenum">
              <a:rPr lang="fr-FR"/>
              <a:pPr>
                <a:defRPr/>
              </a:pPr>
              <a:t>‹N°›</a:t>
            </a:fld>
            <a:endParaRPr lang="fr-FR"/>
          </a:p>
        </p:txBody>
      </p:sp>
    </p:spTree>
    <p:extLst>
      <p:ext uri="{BB962C8B-B14F-4D97-AF65-F5344CB8AC3E}">
        <p14:creationId xmlns:p14="http://schemas.microsoft.com/office/powerpoint/2010/main" val="211242010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eaLnBrk="1" hangingPunct="1"/>
            <a:fld id="{FA9A9C54-6296-47A5-AD7F-5082C99E1CA6}" type="slidenum">
              <a:rPr lang="fr-FR" sz="1200" smtClean="0"/>
              <a:pPr eaLnBrk="1" hangingPunct="1"/>
              <a:t>1</a:t>
            </a:fld>
            <a:endParaRPr lang="fr-FR" sz="1200" smtClean="0"/>
          </a:p>
        </p:txBody>
      </p:sp>
      <p:sp>
        <p:nvSpPr>
          <p:cNvPr id="22531" name="Rectangle 2"/>
          <p:cNvSpPr>
            <a:spLocks noGrp="1" noRot="1" noChangeAspect="1" noChangeArrowheads="1" noTextEdit="1"/>
          </p:cNvSpPr>
          <p:nvPr>
            <p:ph type="sldImg"/>
          </p:nvPr>
        </p:nvSpPr>
        <p:spPr>
          <a:ln/>
        </p:spPr>
      </p:sp>
      <p:sp>
        <p:nvSpPr>
          <p:cNvPr id="22532"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eaLnBrk="1" hangingPunct="1"/>
            <a:fld id="{EE23F0D1-3A56-447F-98A2-3D39BA096292}" type="slidenum">
              <a:rPr lang="fr-FR" sz="1200" smtClean="0"/>
              <a:pPr eaLnBrk="1" hangingPunct="1"/>
              <a:t>2</a:t>
            </a:fld>
            <a:endParaRPr lang="fr-FR" sz="1200" smtClean="0"/>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eaLnBrk="1" hangingPunct="1"/>
            <a:fld id="{653481BB-A392-4FC2-AB17-038651E4C50B}" type="slidenum">
              <a:rPr lang="fr-FR" sz="1200" smtClean="0"/>
              <a:pPr eaLnBrk="1" hangingPunct="1"/>
              <a:t>3</a:t>
            </a:fld>
            <a:endParaRPr lang="fr-FR" sz="1200" smtClean="0"/>
          </a:p>
        </p:txBody>
      </p:sp>
      <p:sp>
        <p:nvSpPr>
          <p:cNvPr id="24579" name="Rectangle 2"/>
          <p:cNvSpPr>
            <a:spLocks noGrp="1" noRot="1" noChangeAspect="1" noChangeArrowheads="1" noTextEdit="1"/>
          </p:cNvSpPr>
          <p:nvPr>
            <p:ph type="sldImg"/>
          </p:nvPr>
        </p:nvSpPr>
        <p:spPr>
          <a:ln/>
        </p:spPr>
      </p:sp>
      <p:sp>
        <p:nvSpPr>
          <p:cNvPr id="24580"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eaLnBrk="1" hangingPunct="1"/>
            <a:fld id="{E7169DB3-30FB-47B9-AD39-7E31DFB29A8D}" type="slidenum">
              <a:rPr lang="fr-FR" sz="1200" smtClean="0"/>
              <a:pPr eaLnBrk="1" hangingPunct="1"/>
              <a:t>4</a:t>
            </a:fld>
            <a:endParaRPr lang="fr-FR" sz="1200" smtClean="0"/>
          </a:p>
        </p:txBody>
      </p:sp>
      <p:sp>
        <p:nvSpPr>
          <p:cNvPr id="25603" name="Rectangle 2"/>
          <p:cNvSpPr>
            <a:spLocks noGrp="1" noRot="1" noChangeAspect="1" noChangeArrowheads="1" noTextEdit="1"/>
          </p:cNvSpPr>
          <p:nvPr>
            <p:ph type="sldImg"/>
          </p:nvPr>
        </p:nvSpPr>
        <p:spPr>
          <a:ln/>
        </p:spPr>
      </p:sp>
      <p:sp>
        <p:nvSpPr>
          <p:cNvPr id="25604"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eaLnBrk="1" hangingPunct="1"/>
            <a:fld id="{BAAD9074-DD33-4529-B897-7F659F97D5B8}" type="slidenum">
              <a:rPr lang="fr-FR" sz="1200" smtClean="0"/>
              <a:pPr eaLnBrk="1" hangingPunct="1"/>
              <a:t>5</a:t>
            </a:fld>
            <a:endParaRPr lang="fr-FR" sz="1200" smtClean="0"/>
          </a:p>
        </p:txBody>
      </p:sp>
      <p:sp>
        <p:nvSpPr>
          <p:cNvPr id="26627" name="Rectangle 2"/>
          <p:cNvSpPr>
            <a:spLocks noGrp="1" noRot="1" noChangeAspect="1" noChangeArrowheads="1" noTextEdit="1"/>
          </p:cNvSpPr>
          <p:nvPr>
            <p:ph type="sldImg"/>
          </p:nvPr>
        </p:nvSpPr>
        <p:spPr>
          <a:ln/>
        </p:spPr>
      </p:sp>
      <p:sp>
        <p:nvSpPr>
          <p:cNvPr id="26628"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eaLnBrk="1" hangingPunct="1"/>
            <a:fld id="{ED587EF7-F740-44A9-A45D-63002323FB6F}" type="slidenum">
              <a:rPr lang="fr-FR" sz="1200" smtClean="0"/>
              <a:pPr eaLnBrk="1" hangingPunct="1"/>
              <a:t>6</a:t>
            </a:fld>
            <a:endParaRPr lang="fr-FR" sz="1200" smtClean="0"/>
          </a:p>
        </p:txBody>
      </p:sp>
      <p:sp>
        <p:nvSpPr>
          <p:cNvPr id="27651" name="Rectangle 2"/>
          <p:cNvSpPr>
            <a:spLocks noGrp="1" noRot="1" noChangeAspect="1" noChangeArrowheads="1" noTextEdit="1"/>
          </p:cNvSpPr>
          <p:nvPr>
            <p:ph type="sldImg"/>
          </p:nvPr>
        </p:nvSpPr>
        <p:spPr>
          <a:ln/>
        </p:spPr>
      </p:sp>
      <p:sp>
        <p:nvSpPr>
          <p:cNvPr id="27652"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eaLnBrk="1" hangingPunct="1"/>
            <a:fld id="{A1525024-C8FA-4923-877E-64E2C29ABCD5}" type="slidenum">
              <a:rPr lang="fr-FR" sz="1200" smtClean="0"/>
              <a:pPr eaLnBrk="1" hangingPunct="1"/>
              <a:t>7</a:t>
            </a:fld>
            <a:endParaRPr lang="fr-FR" sz="1200" smtClean="0"/>
          </a:p>
        </p:txBody>
      </p:sp>
      <p:sp>
        <p:nvSpPr>
          <p:cNvPr id="28675" name="Rectangle 1026"/>
          <p:cNvSpPr>
            <a:spLocks noGrp="1" noRot="1" noChangeAspect="1" noChangeArrowheads="1" noTextEdit="1"/>
          </p:cNvSpPr>
          <p:nvPr>
            <p:ph type="sldImg"/>
          </p:nvPr>
        </p:nvSpPr>
        <p:spPr>
          <a:ln/>
        </p:spPr>
      </p:sp>
      <p:sp>
        <p:nvSpPr>
          <p:cNvPr id="28676" name="Rectangle 1027"/>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eaLnBrk="1" hangingPunct="1"/>
            <a:fld id="{4FAE1FF3-9B06-42CB-B797-6894150F4E76}" type="slidenum">
              <a:rPr lang="fr-FR" sz="1200" smtClean="0"/>
              <a:pPr eaLnBrk="1" hangingPunct="1"/>
              <a:t>8</a:t>
            </a:fld>
            <a:endParaRPr lang="fr-FR" sz="1200" smtClean="0"/>
          </a:p>
        </p:txBody>
      </p:sp>
      <p:sp>
        <p:nvSpPr>
          <p:cNvPr id="29699" name="Rectangle 2"/>
          <p:cNvSpPr>
            <a:spLocks noGrp="1" noRot="1" noChangeAspect="1" noChangeArrowheads="1" noTextEdit="1"/>
          </p:cNvSpPr>
          <p:nvPr>
            <p:ph type="sldImg"/>
          </p:nvPr>
        </p:nvSpPr>
        <p:spPr>
          <a:ln/>
        </p:spPr>
      </p:sp>
      <p:sp>
        <p:nvSpPr>
          <p:cNvPr id="29700"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eaLnBrk="1" hangingPunct="1"/>
            <a:fld id="{4E38E12C-0397-4830-8E94-087DD8ECE6EF}" type="slidenum">
              <a:rPr lang="fr-FR" sz="1200" smtClean="0"/>
              <a:pPr eaLnBrk="1" hangingPunct="1"/>
              <a:t>9</a:t>
            </a:fld>
            <a:endParaRPr lang="fr-FR" sz="1200" smtClean="0"/>
          </a:p>
        </p:txBody>
      </p:sp>
      <p:sp>
        <p:nvSpPr>
          <p:cNvPr id="30723" name="Rectangle 2"/>
          <p:cNvSpPr>
            <a:spLocks noGrp="1" noRot="1" noChangeAspect="1" noChangeArrowheads="1" noTextEdit="1"/>
          </p:cNvSpPr>
          <p:nvPr>
            <p:ph type="sldImg"/>
          </p:nvPr>
        </p:nvSpPr>
        <p:spPr>
          <a:ln/>
        </p:spPr>
      </p:sp>
      <p:sp>
        <p:nvSpPr>
          <p:cNvPr id="30724"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eaLnBrk="1" hangingPunct="1"/>
            <a:fld id="{CA577B88-8A04-45D6-AB5B-DA4BFF37BF19}" type="slidenum">
              <a:rPr lang="fr-FR" sz="1200" smtClean="0"/>
              <a:pPr eaLnBrk="1" hangingPunct="1"/>
              <a:t>10</a:t>
            </a:fld>
            <a:endParaRPr lang="fr-FR" sz="1200" smtClean="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eaLnBrk="1" hangingPunct="1"/>
            <a:fld id="{F9D86491-A34A-4769-8A7E-946E8C03247D}" type="slidenum">
              <a:rPr lang="fr-FR" sz="1200" smtClean="0"/>
              <a:pPr eaLnBrk="1" hangingPunct="1"/>
              <a:t>11</a:t>
            </a:fld>
            <a:endParaRPr lang="fr-FR" sz="1200" smtClean="0"/>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eaLnBrk="1" hangingPunct="1"/>
            <a:fld id="{0DAFA2F6-6D6C-4217-B16E-E034DC3D69A3}" type="slidenum">
              <a:rPr lang="fr-FR" sz="1200" smtClean="0"/>
              <a:pPr eaLnBrk="1" hangingPunct="1"/>
              <a:t>12</a:t>
            </a:fld>
            <a:endParaRPr lang="fr-FR" sz="1200" smtClean="0"/>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eaLnBrk="1" hangingPunct="1"/>
            <a:fld id="{C7237C67-FC4A-4DDC-9BBE-5FD8275708C4}" type="slidenum">
              <a:rPr lang="fr-FR" sz="1200" smtClean="0"/>
              <a:pPr eaLnBrk="1" hangingPunct="1"/>
              <a:t>13</a:t>
            </a:fld>
            <a:endParaRPr lang="fr-FR" sz="1200" smtClean="0"/>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eaLnBrk="1" hangingPunct="1"/>
            <a:fld id="{49330B91-1ACC-4153-BBAA-73DF88D4A5B3}" type="slidenum">
              <a:rPr lang="fr-FR" sz="1200" smtClean="0"/>
              <a:pPr eaLnBrk="1" hangingPunct="1"/>
              <a:t>14</a:t>
            </a:fld>
            <a:endParaRPr lang="fr-FR" sz="1200" smtClean="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eaLnBrk="1" hangingPunct="1"/>
            <a:fld id="{CF17C3A8-7382-43C5-AF1B-8AFE4AB26F13}" type="slidenum">
              <a:rPr lang="fr-FR" sz="1200" smtClean="0"/>
              <a:pPr eaLnBrk="1" hangingPunct="1"/>
              <a:t>15</a:t>
            </a:fld>
            <a:endParaRPr lang="fr-FR" sz="1200" smtClean="0"/>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eaLnBrk="1" hangingPunct="1"/>
            <a:fld id="{8C4FC71B-64B8-4F6B-86C5-F96AB5B79D00}" type="slidenum">
              <a:rPr lang="fr-FR" sz="1200" smtClean="0"/>
              <a:pPr eaLnBrk="1" hangingPunct="1"/>
              <a:t>16</a:t>
            </a:fld>
            <a:endParaRPr lang="fr-FR" sz="1200" smtClean="0"/>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eaLnBrk="1" hangingPunct="1"/>
            <a:fld id="{D612DAED-C651-4464-A9C2-37B60C0F0483}" type="slidenum">
              <a:rPr lang="fr-FR" sz="1200" smtClean="0"/>
              <a:pPr eaLnBrk="1" hangingPunct="1"/>
              <a:t>17</a:t>
            </a:fld>
            <a:endParaRPr lang="fr-FR" sz="1200" smtClean="0"/>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eaLnBrk="1" hangingPunct="1"/>
            <a:fld id="{07002493-1424-493F-9C98-945ABEF3B767}" type="slidenum">
              <a:rPr lang="fr-FR" sz="1200" smtClean="0"/>
              <a:pPr eaLnBrk="1" hangingPunct="1"/>
              <a:t>18</a:t>
            </a:fld>
            <a:endParaRPr lang="fr-FR" sz="1200" smtClean="0"/>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eaLnBrk="1" hangingPunct="1"/>
            <a:fld id="{D6F05B45-3B80-4839-B225-6E43F08885F4}" type="slidenum">
              <a:rPr lang="fr-FR" sz="1200" smtClean="0"/>
              <a:pPr eaLnBrk="1" hangingPunct="1"/>
              <a:t>19</a:t>
            </a:fld>
            <a:endParaRPr lang="fr-FR" sz="1200" smtClean="0"/>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smtClean="0"/>
              <a:t>Modifiez le style des sous-titres du masque</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p>
        </p:txBody>
      </p:sp>
      <p:sp>
        <p:nvSpPr>
          <p:cNvPr id="6" name="Rectangle 6"/>
          <p:cNvSpPr>
            <a:spLocks noGrp="1" noChangeArrowheads="1"/>
          </p:cNvSpPr>
          <p:nvPr>
            <p:ph type="sldNum" sz="quarter" idx="12"/>
          </p:nvPr>
        </p:nvSpPr>
        <p:spPr>
          <a:ln/>
        </p:spPr>
        <p:txBody>
          <a:bodyPr/>
          <a:lstStyle>
            <a:lvl1pPr>
              <a:defRPr/>
            </a:lvl1pPr>
          </a:lstStyle>
          <a:p>
            <a:pPr>
              <a:defRPr/>
            </a:pPr>
            <a:fld id="{8A9A69BA-9D1A-4173-B160-46F657A5E345}" type="slidenum">
              <a:rPr lang="fr-FR"/>
              <a:pPr>
                <a:defRPr/>
              </a:pPr>
              <a:t>‹N°›</a:t>
            </a:fld>
            <a:endParaRPr lang="fr-FR"/>
          </a:p>
        </p:txBody>
      </p:sp>
    </p:spTree>
    <p:extLst>
      <p:ext uri="{BB962C8B-B14F-4D97-AF65-F5344CB8AC3E}">
        <p14:creationId xmlns:p14="http://schemas.microsoft.com/office/powerpoint/2010/main" val="2015242250"/>
      </p:ext>
    </p:extLst>
  </p:cSld>
  <p:clrMapOvr>
    <a:masterClrMapping/>
  </p:clrMapOvr>
  <mc:AlternateContent xmlns:mc="http://schemas.openxmlformats.org/markup-compatibility/2006" xmlns:p14="http://schemas.microsoft.com/office/powerpoint/2010/main">
    <mc:Choice Requires="p14">
      <p:transition p14:dur="10" advClick="0" advTm="50">
        <p:fade/>
      </p:transition>
    </mc:Choice>
    <mc:Fallback xmlns="">
      <p:transition advClick="0" advTm="5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p>
        </p:txBody>
      </p:sp>
      <p:sp>
        <p:nvSpPr>
          <p:cNvPr id="6" name="Rectangle 6"/>
          <p:cNvSpPr>
            <a:spLocks noGrp="1" noChangeArrowheads="1"/>
          </p:cNvSpPr>
          <p:nvPr>
            <p:ph type="sldNum" sz="quarter" idx="12"/>
          </p:nvPr>
        </p:nvSpPr>
        <p:spPr>
          <a:ln/>
        </p:spPr>
        <p:txBody>
          <a:bodyPr/>
          <a:lstStyle>
            <a:lvl1pPr>
              <a:defRPr/>
            </a:lvl1pPr>
          </a:lstStyle>
          <a:p>
            <a:pPr>
              <a:defRPr/>
            </a:pPr>
            <a:fld id="{1EDFAF50-28B5-4546-B24A-54FBBEADD100}" type="slidenum">
              <a:rPr lang="fr-FR"/>
              <a:pPr>
                <a:defRPr/>
              </a:pPr>
              <a:t>‹N°›</a:t>
            </a:fld>
            <a:endParaRPr lang="fr-FR"/>
          </a:p>
        </p:txBody>
      </p:sp>
    </p:spTree>
    <p:extLst>
      <p:ext uri="{BB962C8B-B14F-4D97-AF65-F5344CB8AC3E}">
        <p14:creationId xmlns:p14="http://schemas.microsoft.com/office/powerpoint/2010/main" val="4134883158"/>
      </p:ext>
    </p:extLst>
  </p:cSld>
  <p:clrMapOvr>
    <a:masterClrMapping/>
  </p:clrMapOvr>
  <mc:AlternateContent xmlns:mc="http://schemas.openxmlformats.org/markup-compatibility/2006" xmlns:p14="http://schemas.microsoft.com/office/powerpoint/2010/main">
    <mc:Choice Requires="p14">
      <p:transition p14:dur="10" advClick="0" advTm="50">
        <p:fade/>
      </p:transition>
    </mc:Choice>
    <mc:Fallback xmlns="">
      <p:transition advClick="0" advTm="5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Modifiez les styles du texte du masque</a:t>
            </a:r>
          </a:p>
        </p:txBody>
      </p:sp>
      <p:sp>
        <p:nvSpPr>
          <p:cNvPr id="4" name="Rectangle 4"/>
          <p:cNvSpPr>
            <a:spLocks noGrp="1" noChangeArrowheads="1"/>
          </p:cNvSpPr>
          <p:nvPr>
            <p:ph type="dt" sz="half" idx="10"/>
          </p:nvPr>
        </p:nvSpPr>
        <p:spPr>
          <a:ln/>
        </p:spPr>
        <p:txBody>
          <a:bodyPr/>
          <a:lstStyle>
            <a:lvl1pPr>
              <a:defRPr/>
            </a:lvl1pPr>
          </a:lstStyle>
          <a:p>
            <a:pPr>
              <a:defRPr/>
            </a:pPr>
            <a:endParaRPr 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p>
        </p:txBody>
      </p:sp>
      <p:sp>
        <p:nvSpPr>
          <p:cNvPr id="6" name="Rectangle 6"/>
          <p:cNvSpPr>
            <a:spLocks noGrp="1" noChangeArrowheads="1"/>
          </p:cNvSpPr>
          <p:nvPr>
            <p:ph type="sldNum" sz="quarter" idx="12"/>
          </p:nvPr>
        </p:nvSpPr>
        <p:spPr>
          <a:ln/>
        </p:spPr>
        <p:txBody>
          <a:bodyPr/>
          <a:lstStyle>
            <a:lvl1pPr>
              <a:defRPr/>
            </a:lvl1pPr>
          </a:lstStyle>
          <a:p>
            <a:pPr>
              <a:defRPr/>
            </a:pPr>
            <a:fld id="{5D26690D-7661-4325-8DE1-706DA6C15063}" type="slidenum">
              <a:rPr lang="fr-FR"/>
              <a:pPr>
                <a:defRPr/>
              </a:pPr>
              <a:t>‹N°›</a:t>
            </a:fld>
            <a:endParaRPr lang="fr-FR"/>
          </a:p>
        </p:txBody>
      </p:sp>
    </p:spTree>
    <p:extLst>
      <p:ext uri="{BB962C8B-B14F-4D97-AF65-F5344CB8AC3E}">
        <p14:creationId xmlns:p14="http://schemas.microsoft.com/office/powerpoint/2010/main" val="3599792203"/>
      </p:ext>
    </p:extLst>
  </p:cSld>
  <p:clrMapOvr>
    <a:masterClrMapping/>
  </p:clrMapOvr>
  <mc:AlternateContent xmlns:mc="http://schemas.openxmlformats.org/markup-compatibility/2006" xmlns:p14="http://schemas.microsoft.com/office/powerpoint/2010/main">
    <mc:Choice Requires="p14">
      <p:transition p14:dur="10" advClick="0" advTm="50">
        <p:fade/>
      </p:transition>
    </mc:Choice>
    <mc:Fallback xmlns="">
      <p:transition advClick="0" advTm="5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Rectangle 4"/>
          <p:cNvSpPr>
            <a:spLocks noGrp="1" noChangeArrowheads="1"/>
          </p:cNvSpPr>
          <p:nvPr>
            <p:ph type="dt" sz="half" idx="10"/>
          </p:nvPr>
        </p:nvSpPr>
        <p:spPr>
          <a:ln/>
        </p:spPr>
        <p:txBody>
          <a:bodyPr/>
          <a:lstStyle>
            <a:lvl1pPr>
              <a:defRPr/>
            </a:lvl1pPr>
          </a:lstStyle>
          <a:p>
            <a:pPr>
              <a:defRPr/>
            </a:pPr>
            <a:endParaRPr 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p>
        </p:txBody>
      </p:sp>
      <p:sp>
        <p:nvSpPr>
          <p:cNvPr id="7" name="Rectangle 6"/>
          <p:cNvSpPr>
            <a:spLocks noGrp="1" noChangeArrowheads="1"/>
          </p:cNvSpPr>
          <p:nvPr>
            <p:ph type="sldNum" sz="quarter" idx="12"/>
          </p:nvPr>
        </p:nvSpPr>
        <p:spPr>
          <a:ln/>
        </p:spPr>
        <p:txBody>
          <a:bodyPr/>
          <a:lstStyle>
            <a:lvl1pPr>
              <a:defRPr/>
            </a:lvl1pPr>
          </a:lstStyle>
          <a:p>
            <a:pPr>
              <a:defRPr/>
            </a:pPr>
            <a:fld id="{0B428165-D744-487A-8181-AC4204FDC26D}" type="slidenum">
              <a:rPr lang="fr-FR"/>
              <a:pPr>
                <a:defRPr/>
              </a:pPr>
              <a:t>‹N°›</a:t>
            </a:fld>
            <a:endParaRPr lang="fr-FR"/>
          </a:p>
        </p:txBody>
      </p:sp>
    </p:spTree>
    <p:extLst>
      <p:ext uri="{BB962C8B-B14F-4D97-AF65-F5344CB8AC3E}">
        <p14:creationId xmlns:p14="http://schemas.microsoft.com/office/powerpoint/2010/main" val="3644395460"/>
      </p:ext>
    </p:extLst>
  </p:cSld>
  <p:clrMapOvr>
    <a:masterClrMapping/>
  </p:clrMapOvr>
  <mc:AlternateContent xmlns:mc="http://schemas.openxmlformats.org/markup-compatibility/2006" xmlns:p14="http://schemas.microsoft.com/office/powerpoint/2010/main">
    <mc:Choice Requires="p14">
      <p:transition p14:dur="10" advClick="0" advTm="50">
        <p:fade/>
      </p:transition>
    </mc:Choice>
    <mc:Fallback xmlns="">
      <p:transition advClick="0" advTm="5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Rectangle 4"/>
          <p:cNvSpPr>
            <a:spLocks noGrp="1" noChangeArrowheads="1"/>
          </p:cNvSpPr>
          <p:nvPr>
            <p:ph type="dt" sz="half" idx="10"/>
          </p:nvPr>
        </p:nvSpPr>
        <p:spPr>
          <a:ln/>
        </p:spPr>
        <p:txBody>
          <a:bodyPr/>
          <a:lstStyle>
            <a:lvl1pPr>
              <a:defRPr/>
            </a:lvl1pPr>
          </a:lstStyle>
          <a:p>
            <a:pPr>
              <a:defRPr/>
            </a:pPr>
            <a:endParaRPr lang="fr-FR"/>
          </a:p>
        </p:txBody>
      </p:sp>
      <p:sp>
        <p:nvSpPr>
          <p:cNvPr id="8" name="Rectangle 5"/>
          <p:cNvSpPr>
            <a:spLocks noGrp="1" noChangeArrowheads="1"/>
          </p:cNvSpPr>
          <p:nvPr>
            <p:ph type="ftr" sz="quarter" idx="11"/>
          </p:nvPr>
        </p:nvSpPr>
        <p:spPr>
          <a:ln/>
        </p:spPr>
        <p:txBody>
          <a:bodyPr/>
          <a:lstStyle>
            <a:lvl1pPr>
              <a:defRPr/>
            </a:lvl1pPr>
          </a:lstStyle>
          <a:p>
            <a:pPr>
              <a:defRPr/>
            </a:pPr>
            <a:endParaRPr lang="fr-FR"/>
          </a:p>
        </p:txBody>
      </p:sp>
      <p:sp>
        <p:nvSpPr>
          <p:cNvPr id="9" name="Rectangle 6"/>
          <p:cNvSpPr>
            <a:spLocks noGrp="1" noChangeArrowheads="1"/>
          </p:cNvSpPr>
          <p:nvPr>
            <p:ph type="sldNum" sz="quarter" idx="12"/>
          </p:nvPr>
        </p:nvSpPr>
        <p:spPr>
          <a:ln/>
        </p:spPr>
        <p:txBody>
          <a:bodyPr/>
          <a:lstStyle>
            <a:lvl1pPr>
              <a:defRPr/>
            </a:lvl1pPr>
          </a:lstStyle>
          <a:p>
            <a:pPr>
              <a:defRPr/>
            </a:pPr>
            <a:fld id="{1DAE60F2-FBAE-43EF-915D-F4732D3424CE}" type="slidenum">
              <a:rPr lang="fr-FR"/>
              <a:pPr>
                <a:defRPr/>
              </a:pPr>
              <a:t>‹N°›</a:t>
            </a:fld>
            <a:endParaRPr lang="fr-FR"/>
          </a:p>
        </p:txBody>
      </p:sp>
    </p:spTree>
    <p:extLst>
      <p:ext uri="{BB962C8B-B14F-4D97-AF65-F5344CB8AC3E}">
        <p14:creationId xmlns:p14="http://schemas.microsoft.com/office/powerpoint/2010/main" val="3066122250"/>
      </p:ext>
    </p:extLst>
  </p:cSld>
  <p:clrMapOvr>
    <a:masterClrMapping/>
  </p:clrMapOvr>
  <mc:AlternateContent xmlns:mc="http://schemas.openxmlformats.org/markup-compatibility/2006" xmlns:p14="http://schemas.microsoft.com/office/powerpoint/2010/main">
    <mc:Choice Requires="p14">
      <p:transition p14:dur="10" advClick="0" advTm="50">
        <p:fade/>
      </p:transition>
    </mc:Choice>
    <mc:Fallback xmlns="">
      <p:transition advClick="0" advTm="5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Rectangle 4"/>
          <p:cNvSpPr>
            <a:spLocks noGrp="1" noChangeArrowheads="1"/>
          </p:cNvSpPr>
          <p:nvPr>
            <p:ph type="dt" sz="half" idx="10"/>
          </p:nvPr>
        </p:nvSpPr>
        <p:spPr>
          <a:ln/>
        </p:spPr>
        <p:txBody>
          <a:bodyPr/>
          <a:lstStyle>
            <a:lvl1pPr>
              <a:defRPr/>
            </a:lvl1pPr>
          </a:lstStyle>
          <a:p>
            <a:pPr>
              <a:defRPr/>
            </a:pPr>
            <a:endParaRPr lang="fr-FR"/>
          </a:p>
        </p:txBody>
      </p:sp>
      <p:sp>
        <p:nvSpPr>
          <p:cNvPr id="4" name="Rectangle 5"/>
          <p:cNvSpPr>
            <a:spLocks noGrp="1" noChangeArrowheads="1"/>
          </p:cNvSpPr>
          <p:nvPr>
            <p:ph type="ftr" sz="quarter" idx="11"/>
          </p:nvPr>
        </p:nvSpPr>
        <p:spPr>
          <a:ln/>
        </p:spPr>
        <p:txBody>
          <a:bodyPr/>
          <a:lstStyle>
            <a:lvl1pPr>
              <a:defRPr/>
            </a:lvl1pPr>
          </a:lstStyle>
          <a:p>
            <a:pPr>
              <a:defRPr/>
            </a:pPr>
            <a:endParaRPr lang="fr-FR"/>
          </a:p>
        </p:txBody>
      </p:sp>
      <p:sp>
        <p:nvSpPr>
          <p:cNvPr id="5" name="Rectangle 6"/>
          <p:cNvSpPr>
            <a:spLocks noGrp="1" noChangeArrowheads="1"/>
          </p:cNvSpPr>
          <p:nvPr>
            <p:ph type="sldNum" sz="quarter" idx="12"/>
          </p:nvPr>
        </p:nvSpPr>
        <p:spPr>
          <a:ln/>
        </p:spPr>
        <p:txBody>
          <a:bodyPr/>
          <a:lstStyle>
            <a:lvl1pPr>
              <a:defRPr/>
            </a:lvl1pPr>
          </a:lstStyle>
          <a:p>
            <a:pPr>
              <a:defRPr/>
            </a:pPr>
            <a:fld id="{AB96E8B3-6578-48C3-A27F-09B37C40AA51}" type="slidenum">
              <a:rPr lang="fr-FR"/>
              <a:pPr>
                <a:defRPr/>
              </a:pPr>
              <a:t>‹N°›</a:t>
            </a:fld>
            <a:endParaRPr lang="fr-FR"/>
          </a:p>
        </p:txBody>
      </p:sp>
    </p:spTree>
    <p:extLst>
      <p:ext uri="{BB962C8B-B14F-4D97-AF65-F5344CB8AC3E}">
        <p14:creationId xmlns:p14="http://schemas.microsoft.com/office/powerpoint/2010/main" val="2138813485"/>
      </p:ext>
    </p:extLst>
  </p:cSld>
  <p:clrMapOvr>
    <a:masterClrMapping/>
  </p:clrMapOvr>
  <mc:AlternateContent xmlns:mc="http://schemas.openxmlformats.org/markup-compatibility/2006" xmlns:p14="http://schemas.microsoft.com/office/powerpoint/2010/main">
    <mc:Choice Requires="p14">
      <p:transition p14:dur="10" advClick="0" advTm="50">
        <p:fade/>
      </p:transition>
    </mc:Choice>
    <mc:Fallback xmlns="">
      <p:transition advClick="0" advTm="5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fr-FR"/>
          </a:p>
        </p:txBody>
      </p:sp>
      <p:sp>
        <p:nvSpPr>
          <p:cNvPr id="3" name="Rectangle 5"/>
          <p:cNvSpPr>
            <a:spLocks noGrp="1" noChangeArrowheads="1"/>
          </p:cNvSpPr>
          <p:nvPr>
            <p:ph type="ftr" sz="quarter" idx="11"/>
          </p:nvPr>
        </p:nvSpPr>
        <p:spPr>
          <a:ln/>
        </p:spPr>
        <p:txBody>
          <a:bodyPr/>
          <a:lstStyle>
            <a:lvl1pPr>
              <a:defRPr/>
            </a:lvl1pPr>
          </a:lstStyle>
          <a:p>
            <a:pPr>
              <a:defRPr/>
            </a:pPr>
            <a:endParaRPr lang="fr-FR"/>
          </a:p>
        </p:txBody>
      </p:sp>
      <p:sp>
        <p:nvSpPr>
          <p:cNvPr id="4" name="Rectangle 6"/>
          <p:cNvSpPr>
            <a:spLocks noGrp="1" noChangeArrowheads="1"/>
          </p:cNvSpPr>
          <p:nvPr>
            <p:ph type="sldNum" sz="quarter" idx="12"/>
          </p:nvPr>
        </p:nvSpPr>
        <p:spPr>
          <a:ln/>
        </p:spPr>
        <p:txBody>
          <a:bodyPr/>
          <a:lstStyle>
            <a:lvl1pPr>
              <a:defRPr/>
            </a:lvl1pPr>
          </a:lstStyle>
          <a:p>
            <a:pPr>
              <a:defRPr/>
            </a:pPr>
            <a:fld id="{F75E891E-0113-464D-A2DB-F90D61C9E491}" type="slidenum">
              <a:rPr lang="fr-FR"/>
              <a:pPr>
                <a:defRPr/>
              </a:pPr>
              <a:t>‹N°›</a:t>
            </a:fld>
            <a:endParaRPr lang="fr-FR"/>
          </a:p>
        </p:txBody>
      </p:sp>
    </p:spTree>
    <p:extLst>
      <p:ext uri="{BB962C8B-B14F-4D97-AF65-F5344CB8AC3E}">
        <p14:creationId xmlns:p14="http://schemas.microsoft.com/office/powerpoint/2010/main" val="4060047196"/>
      </p:ext>
    </p:extLst>
  </p:cSld>
  <p:clrMapOvr>
    <a:masterClrMapping/>
  </p:clrMapOvr>
  <mc:AlternateContent xmlns:mc="http://schemas.openxmlformats.org/markup-compatibility/2006" xmlns:p14="http://schemas.microsoft.com/office/powerpoint/2010/main">
    <mc:Choice Requires="p14">
      <p:transition p14:dur="10" advClick="0" advTm="50">
        <p:fade/>
      </p:transition>
    </mc:Choice>
    <mc:Fallback xmlns="">
      <p:transition advClick="0" advTm="5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Rectangle 4"/>
          <p:cNvSpPr>
            <a:spLocks noGrp="1" noChangeArrowheads="1"/>
          </p:cNvSpPr>
          <p:nvPr>
            <p:ph type="dt" sz="half" idx="10"/>
          </p:nvPr>
        </p:nvSpPr>
        <p:spPr>
          <a:ln/>
        </p:spPr>
        <p:txBody>
          <a:bodyPr/>
          <a:lstStyle>
            <a:lvl1pPr>
              <a:defRPr/>
            </a:lvl1pPr>
          </a:lstStyle>
          <a:p>
            <a:pPr>
              <a:defRPr/>
            </a:pPr>
            <a:endParaRPr 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p>
        </p:txBody>
      </p:sp>
      <p:sp>
        <p:nvSpPr>
          <p:cNvPr id="7" name="Rectangle 6"/>
          <p:cNvSpPr>
            <a:spLocks noGrp="1" noChangeArrowheads="1"/>
          </p:cNvSpPr>
          <p:nvPr>
            <p:ph type="sldNum" sz="quarter" idx="12"/>
          </p:nvPr>
        </p:nvSpPr>
        <p:spPr>
          <a:ln/>
        </p:spPr>
        <p:txBody>
          <a:bodyPr/>
          <a:lstStyle>
            <a:lvl1pPr>
              <a:defRPr/>
            </a:lvl1pPr>
          </a:lstStyle>
          <a:p>
            <a:pPr>
              <a:defRPr/>
            </a:pPr>
            <a:fld id="{D9DD818E-677F-40BF-9E93-EFBFBA576B41}" type="slidenum">
              <a:rPr lang="fr-FR"/>
              <a:pPr>
                <a:defRPr/>
              </a:pPr>
              <a:t>‹N°›</a:t>
            </a:fld>
            <a:endParaRPr lang="fr-FR"/>
          </a:p>
        </p:txBody>
      </p:sp>
    </p:spTree>
    <p:extLst>
      <p:ext uri="{BB962C8B-B14F-4D97-AF65-F5344CB8AC3E}">
        <p14:creationId xmlns:p14="http://schemas.microsoft.com/office/powerpoint/2010/main" val="1755881227"/>
      </p:ext>
    </p:extLst>
  </p:cSld>
  <p:clrMapOvr>
    <a:masterClrMapping/>
  </p:clrMapOvr>
  <mc:AlternateContent xmlns:mc="http://schemas.openxmlformats.org/markup-compatibility/2006" xmlns:p14="http://schemas.microsoft.com/office/powerpoint/2010/main">
    <mc:Choice Requires="p14">
      <p:transition p14:dur="10" advClick="0" advTm="50">
        <p:fade/>
      </p:transition>
    </mc:Choice>
    <mc:Fallback xmlns="">
      <p:transition advClick="0" advTm="5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Rectangle 4"/>
          <p:cNvSpPr>
            <a:spLocks noGrp="1" noChangeArrowheads="1"/>
          </p:cNvSpPr>
          <p:nvPr>
            <p:ph type="dt" sz="half" idx="10"/>
          </p:nvPr>
        </p:nvSpPr>
        <p:spPr>
          <a:ln/>
        </p:spPr>
        <p:txBody>
          <a:bodyPr/>
          <a:lstStyle>
            <a:lvl1pPr>
              <a:defRPr/>
            </a:lvl1pPr>
          </a:lstStyle>
          <a:p>
            <a:pPr>
              <a:defRPr/>
            </a:pPr>
            <a:endParaRPr 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p>
        </p:txBody>
      </p:sp>
      <p:sp>
        <p:nvSpPr>
          <p:cNvPr id="7" name="Rectangle 6"/>
          <p:cNvSpPr>
            <a:spLocks noGrp="1" noChangeArrowheads="1"/>
          </p:cNvSpPr>
          <p:nvPr>
            <p:ph type="sldNum" sz="quarter" idx="12"/>
          </p:nvPr>
        </p:nvSpPr>
        <p:spPr>
          <a:ln/>
        </p:spPr>
        <p:txBody>
          <a:bodyPr/>
          <a:lstStyle>
            <a:lvl1pPr>
              <a:defRPr/>
            </a:lvl1pPr>
          </a:lstStyle>
          <a:p>
            <a:pPr>
              <a:defRPr/>
            </a:pPr>
            <a:fld id="{32936727-5B06-45FA-919E-FEB018F5ED6C}" type="slidenum">
              <a:rPr lang="fr-FR"/>
              <a:pPr>
                <a:defRPr/>
              </a:pPr>
              <a:t>‹N°›</a:t>
            </a:fld>
            <a:endParaRPr lang="fr-FR"/>
          </a:p>
        </p:txBody>
      </p:sp>
    </p:spTree>
    <p:extLst>
      <p:ext uri="{BB962C8B-B14F-4D97-AF65-F5344CB8AC3E}">
        <p14:creationId xmlns:p14="http://schemas.microsoft.com/office/powerpoint/2010/main" val="1136928996"/>
      </p:ext>
    </p:extLst>
  </p:cSld>
  <p:clrMapOvr>
    <a:masterClrMapping/>
  </p:clrMapOvr>
  <mc:AlternateContent xmlns:mc="http://schemas.openxmlformats.org/markup-compatibility/2006" xmlns:p14="http://schemas.microsoft.com/office/powerpoint/2010/main">
    <mc:Choice Requires="p14">
      <p:transition p14:dur="10" advClick="0" advTm="50">
        <p:fade/>
      </p:transition>
    </mc:Choice>
    <mc:Fallback xmlns="">
      <p:transition advClick="0" advTm="5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p>
        </p:txBody>
      </p:sp>
      <p:sp>
        <p:nvSpPr>
          <p:cNvPr id="6" name="Rectangle 6"/>
          <p:cNvSpPr>
            <a:spLocks noGrp="1" noChangeArrowheads="1"/>
          </p:cNvSpPr>
          <p:nvPr>
            <p:ph type="sldNum" sz="quarter" idx="12"/>
          </p:nvPr>
        </p:nvSpPr>
        <p:spPr>
          <a:ln/>
        </p:spPr>
        <p:txBody>
          <a:bodyPr/>
          <a:lstStyle>
            <a:lvl1pPr>
              <a:defRPr/>
            </a:lvl1pPr>
          </a:lstStyle>
          <a:p>
            <a:pPr>
              <a:defRPr/>
            </a:pPr>
            <a:fld id="{726C1999-B6AC-44E5-955A-83A271C780D3}" type="slidenum">
              <a:rPr lang="fr-FR"/>
              <a:pPr>
                <a:defRPr/>
              </a:pPr>
              <a:t>‹N°›</a:t>
            </a:fld>
            <a:endParaRPr lang="fr-FR"/>
          </a:p>
        </p:txBody>
      </p:sp>
    </p:spTree>
    <p:extLst>
      <p:ext uri="{BB962C8B-B14F-4D97-AF65-F5344CB8AC3E}">
        <p14:creationId xmlns:p14="http://schemas.microsoft.com/office/powerpoint/2010/main" val="1507012458"/>
      </p:ext>
    </p:extLst>
  </p:cSld>
  <p:clrMapOvr>
    <a:masterClrMapping/>
  </p:clrMapOvr>
  <mc:AlternateContent xmlns:mc="http://schemas.openxmlformats.org/markup-compatibility/2006" xmlns:p14="http://schemas.microsoft.com/office/powerpoint/2010/main">
    <mc:Choice Requires="p14">
      <p:transition p14:dur="10" advClick="0" advTm="50">
        <p:fade/>
      </p:transition>
    </mc:Choice>
    <mc:Fallback xmlns="">
      <p:transition advClick="0" advTm="5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515100" y="609600"/>
            <a:ext cx="1943100" cy="5486400"/>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685800" y="609600"/>
            <a:ext cx="5676900" cy="5486400"/>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p>
        </p:txBody>
      </p:sp>
      <p:sp>
        <p:nvSpPr>
          <p:cNvPr id="6" name="Rectangle 6"/>
          <p:cNvSpPr>
            <a:spLocks noGrp="1" noChangeArrowheads="1"/>
          </p:cNvSpPr>
          <p:nvPr>
            <p:ph type="sldNum" sz="quarter" idx="12"/>
          </p:nvPr>
        </p:nvSpPr>
        <p:spPr>
          <a:ln/>
        </p:spPr>
        <p:txBody>
          <a:bodyPr/>
          <a:lstStyle>
            <a:lvl1pPr>
              <a:defRPr/>
            </a:lvl1pPr>
          </a:lstStyle>
          <a:p>
            <a:pPr>
              <a:defRPr/>
            </a:pPr>
            <a:fld id="{35A297B9-CBC6-4798-8E2F-D8EB6EEC662E}" type="slidenum">
              <a:rPr lang="fr-FR"/>
              <a:pPr>
                <a:defRPr/>
              </a:pPr>
              <a:t>‹N°›</a:t>
            </a:fld>
            <a:endParaRPr lang="fr-FR"/>
          </a:p>
        </p:txBody>
      </p:sp>
    </p:spTree>
    <p:extLst>
      <p:ext uri="{BB962C8B-B14F-4D97-AF65-F5344CB8AC3E}">
        <p14:creationId xmlns:p14="http://schemas.microsoft.com/office/powerpoint/2010/main" val="4181661371"/>
      </p:ext>
    </p:extLst>
  </p:cSld>
  <p:clrMapOvr>
    <a:masterClrMapping/>
  </p:clrMapOvr>
  <mc:AlternateContent xmlns:mc="http://schemas.openxmlformats.org/markup-compatibility/2006" xmlns:p14="http://schemas.microsoft.com/office/powerpoint/2010/main">
    <mc:Choice Requires="p14">
      <p:transition p14:dur="10" advClick="0" advTm="50">
        <p:fade/>
      </p:transition>
    </mc:Choice>
    <mc:Fallback xmlns="">
      <p:transition advClick="0" advTm="5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fr-FR" smtClean="0"/>
              <a:t>Cliquez pour modifier le style du titre du masque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a:defRPr/>
            </a:pPr>
            <a:endParaRPr lang="fr-F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fr-F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a:defRPr/>
            </a:pPr>
            <a:fld id="{487F69DD-28F3-4ED8-961A-11EA3E537B90}" type="slidenum">
              <a:rPr lang="fr-FR"/>
              <a:pPr>
                <a:defRPr/>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p14:dur="10" advClick="0" advTm="50">
        <p:fade/>
      </p:transition>
    </mc:Choice>
    <mc:Fallback xmlns="">
      <p:transition advClick="0" advTm="50">
        <p:fade/>
      </p:transition>
    </mc:Fallback>
  </mc:AlternateConten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charset="0"/>
        </a:defRPr>
      </a:lvl2pPr>
      <a:lvl3pPr algn="ctr" rtl="0" eaLnBrk="0" fontAlgn="base" hangingPunct="0">
        <a:spcBef>
          <a:spcPct val="0"/>
        </a:spcBef>
        <a:spcAft>
          <a:spcPct val="0"/>
        </a:spcAft>
        <a:defRPr sz="4400">
          <a:solidFill>
            <a:schemeClr val="tx2"/>
          </a:solidFill>
          <a:latin typeface="Times New Roman" charset="0"/>
        </a:defRPr>
      </a:lvl3pPr>
      <a:lvl4pPr algn="ctr" rtl="0" eaLnBrk="0" fontAlgn="base" hangingPunct="0">
        <a:spcBef>
          <a:spcPct val="0"/>
        </a:spcBef>
        <a:spcAft>
          <a:spcPct val="0"/>
        </a:spcAft>
        <a:defRPr sz="4400">
          <a:solidFill>
            <a:schemeClr val="tx2"/>
          </a:solidFill>
          <a:latin typeface="Times New Roman" charset="0"/>
        </a:defRPr>
      </a:lvl4pPr>
      <a:lvl5pPr algn="ctr" rtl="0" eaLnBrk="0" fontAlgn="base" hangingPunct="0">
        <a:spcBef>
          <a:spcPct val="0"/>
        </a:spcBef>
        <a:spcAft>
          <a:spcPct val="0"/>
        </a:spcAft>
        <a:defRPr sz="4400">
          <a:solidFill>
            <a:schemeClr val="tx2"/>
          </a:solidFill>
          <a:latin typeface="Times New Roman" charset="0"/>
        </a:defRPr>
      </a:lvl5pPr>
      <a:lvl6pPr marL="457200" algn="ctr" rtl="0" fontAlgn="base">
        <a:spcBef>
          <a:spcPct val="0"/>
        </a:spcBef>
        <a:spcAft>
          <a:spcPct val="0"/>
        </a:spcAft>
        <a:defRPr sz="4400">
          <a:solidFill>
            <a:schemeClr val="tx2"/>
          </a:solidFill>
          <a:latin typeface="Times New Roman" charset="0"/>
        </a:defRPr>
      </a:lvl6pPr>
      <a:lvl7pPr marL="914400" algn="ctr" rtl="0" fontAlgn="base">
        <a:spcBef>
          <a:spcPct val="0"/>
        </a:spcBef>
        <a:spcAft>
          <a:spcPct val="0"/>
        </a:spcAft>
        <a:defRPr sz="4400">
          <a:solidFill>
            <a:schemeClr val="tx2"/>
          </a:solidFill>
          <a:latin typeface="Times New Roman" charset="0"/>
        </a:defRPr>
      </a:lvl7pPr>
      <a:lvl8pPr marL="1371600" algn="ctr" rtl="0" fontAlgn="base">
        <a:spcBef>
          <a:spcPct val="0"/>
        </a:spcBef>
        <a:spcAft>
          <a:spcPct val="0"/>
        </a:spcAft>
        <a:defRPr sz="4400">
          <a:solidFill>
            <a:schemeClr val="tx2"/>
          </a:solidFill>
          <a:latin typeface="Times New Roman" charset="0"/>
        </a:defRPr>
      </a:lvl8pPr>
      <a:lvl9pPr marL="1828800" algn="ctr" rtl="0" fontAlgn="base">
        <a:spcBef>
          <a:spcPct val="0"/>
        </a:spcBef>
        <a:spcAft>
          <a:spcPct val="0"/>
        </a:spcAft>
        <a:defRPr sz="4400">
          <a:solidFill>
            <a:schemeClr val="tx2"/>
          </a:solidFill>
          <a:latin typeface="Times New Roman"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audio" Target="../media/media1.mp3"/><Relationship Id="rId7" Type="http://schemas.openxmlformats.org/officeDocument/2006/relationships/image" Target="../media/image1.jpeg"/><Relationship Id="rId2" Type="http://schemas.microsoft.com/office/2007/relationships/media" Target="../media/media1.mp3"/><Relationship Id="rId1" Type="http://schemas.openxmlformats.org/officeDocument/2006/relationships/tags" Target="../tags/tag1.xml"/><Relationship Id="rId6" Type="http://schemas.openxmlformats.org/officeDocument/2006/relationships/audio" Target="../media/audio1.wav"/><Relationship Id="rId5" Type="http://schemas.openxmlformats.org/officeDocument/2006/relationships/notesSlide" Target="../notesSlides/notesSlide1.xml"/><Relationship Id="rId10" Type="http://schemas.openxmlformats.org/officeDocument/2006/relationships/audio" Target="../media/audio1.wav"/><Relationship Id="rId4" Type="http://schemas.openxmlformats.org/officeDocument/2006/relationships/slideLayout" Target="../slideLayouts/slideLayout7.xml"/><Relationship Id="rId9"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ags" Target="../tags/tag2.xml"/><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7" Type="http://schemas.openxmlformats.org/officeDocument/2006/relationships/image" Target="../media/image9.jpe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5.xml"/><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6.xml"/><Relationship Id="rId5" Type="http://schemas.openxmlformats.org/officeDocument/2006/relationships/image" Target="../media/image12.jpeg"/><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7.xml"/><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8.xml"/><Relationship Id="rId5" Type="http://schemas.openxmlformats.org/officeDocument/2006/relationships/image" Target="../media/image15.jpeg"/><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10.xml"/><Relationship Id="rId5" Type="http://schemas.openxmlformats.org/officeDocument/2006/relationships/image" Target="../media/image18.jpeg"/><Relationship Id="rId4" Type="http://schemas.openxmlformats.org/officeDocument/2006/relationships/image" Target="../media/image17.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11.xml"/><Relationship Id="rId4" Type="http://schemas.openxmlformats.org/officeDocument/2006/relationships/image" Target="../media/image19.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12.xml"/><Relationship Id="rId4" Type="http://schemas.openxmlformats.org/officeDocument/2006/relationships/image" Target="../media/image20.jpeg"/></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3.xml"/><Relationship Id="rId5" Type="http://schemas.openxmlformats.org/officeDocument/2006/relationships/image" Target="../media/image23.jpeg"/><Relationship Id="rId4" Type="http://schemas.openxmlformats.org/officeDocument/2006/relationships/image" Target="../media/image22.jpeg"/></Relationships>
</file>

<file path=ppt/slides/_rels/slide15.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notesSlide" Target="../notesSlides/notesSlide15.xml"/><Relationship Id="rId7" Type="http://schemas.openxmlformats.org/officeDocument/2006/relationships/image" Target="../media/image27.jpeg"/><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6.xml"/><Relationship Id="rId4" Type="http://schemas.openxmlformats.org/officeDocument/2006/relationships/image" Target="../media/image32.jpe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17.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18.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2050" name="Text Box 2"/>
          <p:cNvSpPr txBox="1">
            <a:spLocks noChangeArrowheads="1"/>
          </p:cNvSpPr>
          <p:nvPr/>
        </p:nvSpPr>
        <p:spPr bwMode="auto">
          <a:xfrm>
            <a:off x="21618" y="1628800"/>
            <a:ext cx="8839200" cy="39395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defRPr/>
            </a:pPr>
            <a:r>
              <a:rPr lang="fr-FR" sz="25000" b="1" u="sng" dirty="0">
                <a:solidFill>
                  <a:srgbClr val="FFFF99"/>
                </a:solidFill>
                <a:effectLst>
                  <a:outerShdw blurRad="38100" dist="38100" dir="2700000" algn="tl">
                    <a:srgbClr val="C0C0C0"/>
                  </a:outerShdw>
                </a:effectLst>
                <a:latin typeface="Brush Script MT" pitchFamily="66" charset="0"/>
              </a:rPr>
              <a:t>L</a:t>
            </a:r>
            <a:r>
              <a:rPr lang="fr-FR" sz="15000" b="1" u="sng" dirty="0">
                <a:solidFill>
                  <a:srgbClr val="FFFF99"/>
                </a:solidFill>
                <a:effectLst>
                  <a:outerShdw blurRad="38100" dist="38100" dir="2700000" algn="tl">
                    <a:srgbClr val="C0C0C0"/>
                  </a:outerShdw>
                </a:effectLst>
                <a:latin typeface="Brush Script MT" pitchFamily="66" charset="0"/>
              </a:rPr>
              <a:t>ulu</a:t>
            </a:r>
            <a:r>
              <a:rPr lang="fr-FR" sz="6600" b="1" u="sng" dirty="0">
                <a:solidFill>
                  <a:srgbClr val="FFFF99"/>
                </a:solidFill>
                <a:effectLst>
                  <a:outerShdw blurRad="38100" dist="38100" dir="2700000" algn="tl">
                    <a:srgbClr val="C0C0C0"/>
                  </a:outerShdw>
                </a:effectLst>
                <a:latin typeface="Brial" pitchFamily="34" charset="0"/>
              </a:rPr>
              <a:t> </a:t>
            </a:r>
          </a:p>
        </p:txBody>
      </p:sp>
      <p:pic>
        <p:nvPicPr>
          <p:cNvPr id="8" name="- One.mp3">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8">
            <a:extLst>
              <a:ext uri="{BEBA8EAE-BF5A-486C-A8C5-ECC9F3942E4B}">
                <a14:imgProps xmlns:a14="http://schemas.microsoft.com/office/drawing/2010/main">
                  <a14:imgLayer r:embed="rId9">
                    <a14:imgEffect>
                      <a14:artisticLightScreen/>
                    </a14:imgEffect>
                  </a14:imgLayer>
                </a14:imgProps>
              </a:ext>
            </a:extLst>
          </a:blip>
          <a:stretch>
            <a:fillRect/>
          </a:stretch>
        </p:blipFill>
        <p:spPr>
          <a:xfrm>
            <a:off x="7884368" y="6021288"/>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p14:dur="10" advTm="10021">
        <p:fade/>
        <p:sndAc>
          <p:stSnd>
            <p:snd r:embed="rId6" name="camera.wav"/>
          </p:stSnd>
        </p:sndAc>
      </p:transition>
    </mc:Choice>
    <mc:Fallback xmlns="">
      <p:transition advTm="10021">
        <p:fade/>
        <p:sndAc>
          <p:stSnd>
            <p:snd r:embed="rId10" name="camera.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wheel(8)">
                                      <p:cBhvr>
                                        <p:cTn id="7" dur="2000"/>
                                        <p:tgtEl>
                                          <p:spTgt spid="2050"/>
                                        </p:tgtEl>
                                      </p:cBhvr>
                                    </p:animEffect>
                                  </p:childTnLst>
                                </p:cTn>
                              </p:par>
                            </p:childTnLst>
                          </p:cTn>
                        </p:par>
                        <p:par>
                          <p:cTn id="8" fill="hold">
                            <p:stCondLst>
                              <p:cond delay="2000"/>
                            </p:stCondLst>
                            <p:childTnLst>
                              <p:par>
                                <p:cTn id="9" presetID="1" presetClass="mediacall" presetSubtype="0" fill="hold" nodeType="afterEffect">
                                  <p:stCondLst>
                                    <p:cond delay="0"/>
                                  </p:stCondLst>
                                  <p:childTnLst>
                                    <p:cmd type="call" cmd="playFrom(0.0)">
                                      <p:cBhvr>
                                        <p:cTn id="10"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p:cTn id="11" repeatCount="indefinite" fill="hold" display="0">
                  <p:stCondLst>
                    <p:cond delay="indefinite"/>
                  </p:stCondLst>
                  <p:endCondLst>
                    <p:cond evt="onStopAudio" delay="0">
                      <p:tgtEl>
                        <p:sldTgt/>
                      </p:tgtEl>
                    </p:cond>
                  </p:endCondLst>
                </p:cTn>
                <p:tgtEl>
                  <p:spTgt spid="8"/>
                </p:tgtEl>
              </p:cMediaNode>
            </p:audio>
          </p:childTnLst>
        </p:cTn>
      </p:par>
    </p:tnLst>
    <p:bldLst>
      <p:bldP spid="2050" grpId="0"/>
    </p:bldLst>
  </p:timing>
  <p:extLst>
    <p:ext uri="{E180D4A7-C9FB-4DFB-919C-405C955672EB}">
      <p14:showEvtLst xmlns:p14="http://schemas.microsoft.com/office/powerpoint/2010/main">
        <p14:playEvt time="5631" objId="8"/>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amaury\Bureau\gui et so\photos\Nature\ciel du 20 août 2006\ciel 20 08 06.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81600" y="-3886200"/>
            <a:ext cx="19507200" cy="1463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Text Box 3"/>
          <p:cNvSpPr txBox="1">
            <a:spLocks noChangeArrowheads="1"/>
          </p:cNvSpPr>
          <p:nvPr/>
        </p:nvSpPr>
        <p:spPr bwMode="auto">
          <a:xfrm>
            <a:off x="914400" y="381000"/>
            <a:ext cx="6477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eaLnBrk="1" hangingPunct="1">
              <a:spcBef>
                <a:spcPct val="50000"/>
              </a:spcBef>
            </a:pPr>
            <a:endParaRPr lang="fr-FR"/>
          </a:p>
        </p:txBody>
      </p:sp>
      <p:sp>
        <p:nvSpPr>
          <p:cNvPr id="3076" name="Text Box 4"/>
          <p:cNvSpPr txBox="1">
            <a:spLocks noChangeArrowheads="1"/>
          </p:cNvSpPr>
          <p:nvPr/>
        </p:nvSpPr>
        <p:spPr bwMode="auto">
          <a:xfrm>
            <a:off x="228600" y="0"/>
            <a:ext cx="5486400" cy="314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eaLnBrk="1" hangingPunct="1">
              <a:spcBef>
                <a:spcPct val="50000"/>
              </a:spcBef>
            </a:pPr>
            <a:r>
              <a:rPr lang="fr-FR" sz="3600" b="1">
                <a:solidFill>
                  <a:srgbClr val="99FFCC"/>
                </a:solidFill>
                <a:latin typeface="Xenippa" pitchFamily="82" charset="0"/>
              </a:rPr>
              <a:t>Le 27 décembre 2009 tu as fermé les yeux pour la dernière fois laissant derrière toi un vide immense.</a:t>
            </a:r>
          </a:p>
          <a:p>
            <a:pPr eaLnBrk="1" hangingPunct="1">
              <a:spcBef>
                <a:spcPct val="50000"/>
              </a:spcBef>
            </a:pPr>
            <a:r>
              <a:rPr lang="fr-FR" sz="3600" b="1">
                <a:solidFill>
                  <a:srgbClr val="99FFCC"/>
                </a:solidFill>
                <a:latin typeface="Xenippa" pitchFamily="82" charset="0"/>
              </a:rPr>
              <a:t>2 ans après tu nous manque toujours autant …</a:t>
            </a:r>
          </a:p>
        </p:txBody>
      </p:sp>
      <p:pic>
        <p:nvPicPr>
          <p:cNvPr id="3077" name="Picture 5" descr="C:\Documents and Settings\amaury\Bureau\gui et so\photos\C'est la fête!\Anniversaire mamie (85ans)\mamie.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81600" y="-3886200"/>
            <a:ext cx="3998912" cy="300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mc:AlternateContent xmlns:mc="http://schemas.openxmlformats.org/markup-compatibility/2006" xmlns:p14="http://schemas.microsoft.com/office/powerpoint/2010/main">
    <mc:Choice Requires="p14">
      <p:transition p14:dur="10" advTm="8768">
        <p:fade/>
      </p:transition>
    </mc:Choice>
    <mc:Fallback xmlns="">
      <p:transition advTm="8768">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076"/>
                                        </p:tgtEl>
                                        <p:attrNameLst>
                                          <p:attrName>style.visibility</p:attrName>
                                        </p:attrNameLst>
                                      </p:cBhvr>
                                      <p:to>
                                        <p:strVal val="visible"/>
                                      </p:to>
                                    </p:set>
                                    <p:animEffect transition="in" filter="wipe(down)">
                                      <p:cBhvr>
                                        <p:cTn id="7" dur="580">
                                          <p:stCondLst>
                                            <p:cond delay="0"/>
                                          </p:stCondLst>
                                        </p:cTn>
                                        <p:tgtEl>
                                          <p:spTgt spid="3076"/>
                                        </p:tgtEl>
                                      </p:cBhvr>
                                    </p:animEffect>
                                    <p:anim calcmode="lin" valueType="num">
                                      <p:cBhvr>
                                        <p:cTn id="8" dur="1822" tmFilter="0,0; 0.14,0.36; 0.43,0.73; 0.71,0.91; 1.0,1.0">
                                          <p:stCondLst>
                                            <p:cond delay="0"/>
                                          </p:stCondLst>
                                        </p:cTn>
                                        <p:tgtEl>
                                          <p:spTgt spid="307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07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07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07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076"/>
                                        </p:tgtEl>
                                        <p:attrNameLst>
                                          <p:attrName>ppt_y</p:attrName>
                                        </p:attrNameLst>
                                      </p:cBhvr>
                                      <p:tavLst>
                                        <p:tav tm="0" fmla="#ppt_y-sin(pi*$)/81">
                                          <p:val>
                                            <p:fltVal val="0"/>
                                          </p:val>
                                        </p:tav>
                                        <p:tav tm="100000">
                                          <p:val>
                                            <p:fltVal val="1"/>
                                          </p:val>
                                        </p:tav>
                                      </p:tavLst>
                                    </p:anim>
                                    <p:animScale>
                                      <p:cBhvr>
                                        <p:cTn id="13" dur="26">
                                          <p:stCondLst>
                                            <p:cond delay="650"/>
                                          </p:stCondLst>
                                        </p:cTn>
                                        <p:tgtEl>
                                          <p:spTgt spid="3076"/>
                                        </p:tgtEl>
                                      </p:cBhvr>
                                      <p:to x="100000" y="60000"/>
                                    </p:animScale>
                                    <p:animScale>
                                      <p:cBhvr>
                                        <p:cTn id="14" dur="166" decel="50000">
                                          <p:stCondLst>
                                            <p:cond delay="676"/>
                                          </p:stCondLst>
                                        </p:cTn>
                                        <p:tgtEl>
                                          <p:spTgt spid="3076"/>
                                        </p:tgtEl>
                                      </p:cBhvr>
                                      <p:to x="100000" y="100000"/>
                                    </p:animScale>
                                    <p:animScale>
                                      <p:cBhvr>
                                        <p:cTn id="15" dur="26">
                                          <p:stCondLst>
                                            <p:cond delay="1312"/>
                                          </p:stCondLst>
                                        </p:cTn>
                                        <p:tgtEl>
                                          <p:spTgt spid="3076"/>
                                        </p:tgtEl>
                                      </p:cBhvr>
                                      <p:to x="100000" y="80000"/>
                                    </p:animScale>
                                    <p:animScale>
                                      <p:cBhvr>
                                        <p:cTn id="16" dur="166" decel="50000">
                                          <p:stCondLst>
                                            <p:cond delay="1338"/>
                                          </p:stCondLst>
                                        </p:cTn>
                                        <p:tgtEl>
                                          <p:spTgt spid="3076"/>
                                        </p:tgtEl>
                                      </p:cBhvr>
                                      <p:to x="100000" y="100000"/>
                                    </p:animScale>
                                    <p:animScale>
                                      <p:cBhvr>
                                        <p:cTn id="17" dur="26">
                                          <p:stCondLst>
                                            <p:cond delay="1642"/>
                                          </p:stCondLst>
                                        </p:cTn>
                                        <p:tgtEl>
                                          <p:spTgt spid="3076"/>
                                        </p:tgtEl>
                                      </p:cBhvr>
                                      <p:to x="100000" y="90000"/>
                                    </p:animScale>
                                    <p:animScale>
                                      <p:cBhvr>
                                        <p:cTn id="18" dur="166" decel="50000">
                                          <p:stCondLst>
                                            <p:cond delay="1668"/>
                                          </p:stCondLst>
                                        </p:cTn>
                                        <p:tgtEl>
                                          <p:spTgt spid="3076"/>
                                        </p:tgtEl>
                                      </p:cBhvr>
                                      <p:to x="100000" y="100000"/>
                                    </p:animScale>
                                    <p:animScale>
                                      <p:cBhvr>
                                        <p:cTn id="19" dur="26">
                                          <p:stCondLst>
                                            <p:cond delay="1808"/>
                                          </p:stCondLst>
                                        </p:cTn>
                                        <p:tgtEl>
                                          <p:spTgt spid="3076"/>
                                        </p:tgtEl>
                                      </p:cBhvr>
                                      <p:to x="100000" y="95000"/>
                                    </p:animScale>
                                    <p:animScale>
                                      <p:cBhvr>
                                        <p:cTn id="20" dur="166" decel="50000">
                                          <p:stCondLst>
                                            <p:cond delay="1834"/>
                                          </p:stCondLst>
                                        </p:cTn>
                                        <p:tgtEl>
                                          <p:spTgt spid="307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amaury\Bureau\gui et so\photos\C'est la fête!\Anniversaire mamie (85ans)\mamie.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Text Box 3"/>
          <p:cNvSpPr txBox="1">
            <a:spLocks noChangeArrowheads="1"/>
          </p:cNvSpPr>
          <p:nvPr/>
        </p:nvSpPr>
        <p:spPr bwMode="auto">
          <a:xfrm>
            <a:off x="0" y="5392738"/>
            <a:ext cx="9144000" cy="146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algn="ctr" eaLnBrk="1" hangingPunct="1">
              <a:spcBef>
                <a:spcPct val="50000"/>
              </a:spcBef>
            </a:pPr>
            <a:r>
              <a:rPr lang="fr-FR" sz="3600" dirty="0">
                <a:latin typeface="Xenippa" pitchFamily="82" charset="0"/>
              </a:rPr>
              <a:t>« Le cœur d’une mère </a:t>
            </a:r>
          </a:p>
          <a:p>
            <a:pPr algn="ctr" eaLnBrk="1" hangingPunct="1">
              <a:spcBef>
                <a:spcPct val="50000"/>
              </a:spcBef>
            </a:pPr>
            <a:r>
              <a:rPr lang="fr-FR" sz="3600" dirty="0">
                <a:latin typeface="Xenippa" pitchFamily="82" charset="0"/>
              </a:rPr>
              <a:t>est le chef d’</a:t>
            </a:r>
            <a:r>
              <a:rPr lang="fr-FR" sz="3600" dirty="0" err="1">
                <a:latin typeface="Xenippa" pitchFamily="82" charset="0"/>
              </a:rPr>
              <a:t>oeuvre</a:t>
            </a:r>
            <a:r>
              <a:rPr lang="fr-FR" sz="3600" dirty="0">
                <a:latin typeface="Xenippa" pitchFamily="82" charset="0"/>
              </a:rPr>
              <a:t> de l’amour »</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10" advTm="11490">
        <p:fade/>
      </p:transition>
    </mc:Choice>
    <mc:Fallback xmlns="">
      <p:transition advTm="1149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 presetClass="entr" presetSubtype="2" fill="hold" nodeType="clickEffect">
                                  <p:stCondLst>
                                    <p:cond delay="0"/>
                                  </p:stCondLst>
                                  <p:childTnLst>
                                    <p:set>
                                      <p:cBhvr>
                                        <p:cTn id="6" dur="1" fill="hold">
                                          <p:stCondLst>
                                            <p:cond delay="0"/>
                                          </p:stCondLst>
                                        </p:cTn>
                                        <p:tgtEl>
                                          <p:spTgt spid="15362"/>
                                        </p:tgtEl>
                                        <p:attrNameLst>
                                          <p:attrName>style.visibility</p:attrName>
                                        </p:attrNameLst>
                                      </p:cBhvr>
                                      <p:to>
                                        <p:strVal val="visible"/>
                                      </p:to>
                                    </p:set>
                                    <p:anim calcmode="lin" valueType="num">
                                      <p:cBhvr additive="base">
                                        <p:cTn id="7" dur="5000" fill="hold"/>
                                        <p:tgtEl>
                                          <p:spTgt spid="15362"/>
                                        </p:tgtEl>
                                        <p:attrNameLst>
                                          <p:attrName>ppt_x</p:attrName>
                                        </p:attrNameLst>
                                      </p:cBhvr>
                                      <p:tavLst>
                                        <p:tav tm="0">
                                          <p:val>
                                            <p:strVal val="1+#ppt_w/2"/>
                                          </p:val>
                                        </p:tav>
                                        <p:tav tm="100000">
                                          <p:val>
                                            <p:strVal val="#ppt_x"/>
                                          </p:val>
                                        </p:tav>
                                      </p:tavLst>
                                    </p:anim>
                                    <p:anim calcmode="lin" valueType="num">
                                      <p:cBhvr additive="base">
                                        <p:cTn id="8" dur="5000" fill="hold"/>
                                        <p:tgtEl>
                                          <p:spTgt spid="15362"/>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8" presetClass="emph" presetSubtype="0" fill="hold" grpId="0" nodeType="clickEffect">
                                  <p:stCondLst>
                                    <p:cond delay="0"/>
                                  </p:stCondLst>
                                  <p:childTnLst>
                                    <p:animRot by="21600000">
                                      <p:cBhvr>
                                        <p:cTn id="12" dur="2000" fill="hold"/>
                                        <p:tgtEl>
                                          <p:spTgt spid="1536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amaury\Bureau\gui et so\photos\Famille\Jomard\Mamie\IMG_0121.JPG"/>
          <p:cNvPicPr>
            <a:picLocks noChangeAspect="1" noChangeArrowheads="1"/>
          </p:cNvPicPr>
          <p:nvPr/>
        </p:nvPicPr>
        <p:blipFill>
          <a:blip r:embed="rId4">
            <a:extLst>
              <a:ext uri="{28A0092B-C50C-407E-A947-70E740481C1C}">
                <a14:useLocalDpi xmlns:a14="http://schemas.microsoft.com/office/drawing/2010/main" val="0"/>
              </a:ext>
            </a:extLst>
          </a:blip>
          <a:srcRect l="28282"/>
          <a:stretch>
            <a:fillRect/>
          </a:stretch>
        </p:blipFill>
        <p:spPr bwMode="auto">
          <a:xfrm>
            <a:off x="0" y="0"/>
            <a:ext cx="6477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59" name="Picture 3" descr="C:\Documents and Settings\amaury\Bureau\gui et so\photos\C'est la fête!\Noël 2007\10171225\PICT0086.JPG"/>
          <p:cNvPicPr>
            <a:picLocks noChangeAspect="1" noChangeArrowheads="1"/>
          </p:cNvPicPr>
          <p:nvPr/>
        </p:nvPicPr>
        <p:blipFill>
          <a:blip r:embed="rId5">
            <a:extLst>
              <a:ext uri="{28A0092B-C50C-407E-A947-70E740481C1C}">
                <a14:useLocalDpi xmlns:a14="http://schemas.microsoft.com/office/drawing/2010/main" val="0"/>
              </a:ext>
            </a:extLst>
          </a:blip>
          <a:srcRect r="10580" b="22699"/>
          <a:stretch>
            <a:fillRect/>
          </a:stretch>
        </p:blipFill>
        <p:spPr bwMode="auto">
          <a:xfrm>
            <a:off x="6400800" y="2667000"/>
            <a:ext cx="2743200" cy="177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1" name="Picture 5" descr="C:\Documents and Settings\amaury\Bureau\gui et so\photos\C'est la fête!\Noël 2007\10171225\PICT0100.JPG"/>
          <p:cNvPicPr>
            <a:picLocks noChangeAspect="1" noChangeArrowheads="1"/>
          </p:cNvPicPr>
          <p:nvPr/>
        </p:nvPicPr>
        <p:blipFill>
          <a:blip r:embed="rId6">
            <a:extLst>
              <a:ext uri="{28A0092B-C50C-407E-A947-70E740481C1C}">
                <a14:useLocalDpi xmlns:a14="http://schemas.microsoft.com/office/drawing/2010/main" val="0"/>
              </a:ext>
            </a:extLst>
          </a:blip>
          <a:srcRect l="13535" r="9348"/>
          <a:stretch>
            <a:fillRect/>
          </a:stretch>
        </p:blipFill>
        <p:spPr bwMode="auto">
          <a:xfrm>
            <a:off x="6400800" y="0"/>
            <a:ext cx="2743200"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5" name="Picture 6" descr="E:\lulu\DSC02432.JPG"/>
          <p:cNvPicPr>
            <a:picLocks noChangeAspect="1" noChangeArrowheads="1"/>
          </p:cNvPicPr>
          <p:nvPr/>
        </p:nvPicPr>
        <p:blipFill>
          <a:blip r:embed="rId7">
            <a:extLst>
              <a:ext uri="{28A0092B-C50C-407E-A947-70E740481C1C}">
                <a14:useLocalDpi xmlns:a14="http://schemas.microsoft.com/office/drawing/2010/main" val="0"/>
              </a:ext>
            </a:extLst>
          </a:blip>
          <a:srcRect l="10721" t="19357" r="33546" b="13707"/>
          <a:stretch>
            <a:fillRect/>
          </a:stretch>
        </p:blipFill>
        <p:spPr bwMode="auto">
          <a:xfrm>
            <a:off x="5922963" y="4287838"/>
            <a:ext cx="3221037" cy="2570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mc:AlternateContent xmlns:mc="http://schemas.openxmlformats.org/markup-compatibility/2006" xmlns:p14="http://schemas.microsoft.com/office/powerpoint/2010/main">
    <mc:Choice Requires="p14">
      <p:transition p14:dur="10" advTm="8399">
        <p:fade/>
      </p:transition>
    </mc:Choice>
    <mc:Fallback xmlns="">
      <p:transition advTm="8399">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9459"/>
                                        </p:tgtEl>
                                        <p:attrNameLst>
                                          <p:attrName>style.visibility</p:attrName>
                                        </p:attrNameLst>
                                      </p:cBhvr>
                                      <p:to>
                                        <p:strVal val="visible"/>
                                      </p:to>
                                    </p:set>
                                    <p:anim calcmode="lin" valueType="num">
                                      <p:cBhvr additive="base">
                                        <p:cTn id="7" dur="500" fill="hold"/>
                                        <p:tgtEl>
                                          <p:spTgt spid="19459"/>
                                        </p:tgtEl>
                                        <p:attrNameLst>
                                          <p:attrName>ppt_x</p:attrName>
                                        </p:attrNameLst>
                                      </p:cBhvr>
                                      <p:tavLst>
                                        <p:tav tm="0">
                                          <p:val>
                                            <p:strVal val="0-#ppt_w/2"/>
                                          </p:val>
                                        </p:tav>
                                        <p:tav tm="100000">
                                          <p:val>
                                            <p:strVal val="#ppt_x"/>
                                          </p:val>
                                        </p:tav>
                                      </p:tavLst>
                                    </p:anim>
                                    <p:anim calcmode="lin" valueType="num">
                                      <p:cBhvr additive="base">
                                        <p:cTn id="8" dur="500" fill="hold"/>
                                        <p:tgtEl>
                                          <p:spTgt spid="19459"/>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5" presetClass="entr" presetSubtype="5" fill="hold" nodeType="clickEffect">
                                  <p:stCondLst>
                                    <p:cond delay="0"/>
                                  </p:stCondLst>
                                  <p:childTnLst>
                                    <p:set>
                                      <p:cBhvr>
                                        <p:cTn id="12" dur="1" fill="hold">
                                          <p:stCondLst>
                                            <p:cond delay="0"/>
                                          </p:stCondLst>
                                        </p:cTn>
                                        <p:tgtEl>
                                          <p:spTgt spid="19461"/>
                                        </p:tgtEl>
                                        <p:attrNameLst>
                                          <p:attrName>style.visibility</p:attrName>
                                        </p:attrNameLst>
                                      </p:cBhvr>
                                      <p:to>
                                        <p:strVal val="visible"/>
                                      </p:to>
                                    </p:set>
                                    <p:animEffect transition="in" filter="checkerboard(down)">
                                      <p:cBhvr>
                                        <p:cTn id="13" dur="500"/>
                                        <p:tgtEl>
                                          <p:spTgt spid="194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7" name="Picture 3" descr="E:\lulu\DSC01006.JPG"/>
          <p:cNvPicPr>
            <a:picLocks noChangeAspect="1" noChangeArrowheads="1"/>
          </p:cNvPicPr>
          <p:nvPr/>
        </p:nvPicPr>
        <p:blipFill>
          <a:blip r:embed="rId4">
            <a:extLst>
              <a:ext uri="{28A0092B-C50C-407E-A947-70E740481C1C}">
                <a14:useLocalDpi xmlns:a14="http://schemas.microsoft.com/office/drawing/2010/main" val="0"/>
              </a:ext>
            </a:extLst>
          </a:blip>
          <a:srcRect l="1222" r="8574" b="-3896"/>
          <a:stretch>
            <a:fillRect/>
          </a:stretch>
        </p:blipFill>
        <p:spPr bwMode="auto">
          <a:xfrm>
            <a:off x="0" y="0"/>
            <a:ext cx="9144000" cy="708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8" name="Text Box 4"/>
          <p:cNvSpPr txBox="1">
            <a:spLocks noChangeArrowheads="1"/>
          </p:cNvSpPr>
          <p:nvPr/>
        </p:nvSpPr>
        <p:spPr bwMode="auto">
          <a:xfrm>
            <a:off x="1219200" y="5791200"/>
            <a:ext cx="69342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eaLnBrk="1" hangingPunct="1">
              <a:spcBef>
                <a:spcPct val="50000"/>
              </a:spcBef>
            </a:pPr>
            <a:r>
              <a:rPr lang="fr-FR" sz="3600">
                <a:latin typeface="Xenippa" pitchFamily="82" charset="0"/>
              </a:rPr>
              <a:t>Ma meilleure amie…</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10" advTm="6974">
        <p:fade/>
      </p:transition>
    </mc:Choice>
    <mc:Fallback xmlns="">
      <p:transition advTm="6974">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nodeType="clickEffect">
                                  <p:stCondLst>
                                    <p:cond delay="0"/>
                                  </p:stCondLst>
                                  <p:childTnLst>
                                    <p:set>
                                      <p:cBhvr>
                                        <p:cTn id="6" dur="1" fill="hold">
                                          <p:stCondLst>
                                            <p:cond delay="0"/>
                                          </p:stCondLst>
                                        </p:cTn>
                                        <p:tgtEl>
                                          <p:spTgt spid="21507"/>
                                        </p:tgtEl>
                                        <p:attrNameLst>
                                          <p:attrName>style.visibility</p:attrName>
                                        </p:attrNameLst>
                                      </p:cBhvr>
                                      <p:to>
                                        <p:strVal val="visible"/>
                                      </p:to>
                                    </p:set>
                                    <p:animEffect transition="in" filter="box(out)">
                                      <p:cBhvr>
                                        <p:cTn id="7" dur="500"/>
                                        <p:tgtEl>
                                          <p:spTgt spid="2150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4" presetClass="emph" presetSubtype="0" fill="hold" grpId="0" nodeType="clickEffect">
                                  <p:stCondLst>
                                    <p:cond delay="0"/>
                                  </p:stCondLst>
                                  <p:iterate type="lt">
                                    <p:tmPct val="10000"/>
                                  </p:iterate>
                                  <p:childTnLst>
                                    <p:animMotion origin="layout" path="M 0.0 0.0 L 0.0 -0.07213" pathEditMode="relative" ptsTypes="">
                                      <p:cBhvr>
                                        <p:cTn id="11" dur="250" accel="50000" decel="50000" autoRev="1" fill="hold">
                                          <p:stCondLst>
                                            <p:cond delay="0"/>
                                          </p:stCondLst>
                                        </p:cTn>
                                        <p:tgtEl>
                                          <p:spTgt spid="21508"/>
                                        </p:tgtEl>
                                        <p:attrNameLst>
                                          <p:attrName>ppt_x</p:attrName>
                                          <p:attrName>ppt_y</p:attrName>
                                        </p:attrNameLst>
                                      </p:cBhvr>
                                    </p:animMotion>
                                    <p:animRot by="1500000">
                                      <p:cBhvr>
                                        <p:cTn id="12" dur="125" fill="hold">
                                          <p:stCondLst>
                                            <p:cond delay="0"/>
                                          </p:stCondLst>
                                        </p:cTn>
                                        <p:tgtEl>
                                          <p:spTgt spid="21508"/>
                                        </p:tgtEl>
                                        <p:attrNameLst>
                                          <p:attrName>r</p:attrName>
                                        </p:attrNameLst>
                                      </p:cBhvr>
                                    </p:animRot>
                                    <p:animRot by="-1500000">
                                      <p:cBhvr>
                                        <p:cTn id="13" dur="125" fill="hold">
                                          <p:stCondLst>
                                            <p:cond delay="125"/>
                                          </p:stCondLst>
                                        </p:cTn>
                                        <p:tgtEl>
                                          <p:spTgt spid="21508"/>
                                        </p:tgtEl>
                                        <p:attrNameLst>
                                          <p:attrName>r</p:attrName>
                                        </p:attrNameLst>
                                      </p:cBhvr>
                                    </p:animRot>
                                    <p:animRot by="-1500000">
                                      <p:cBhvr>
                                        <p:cTn id="14" dur="125" fill="hold">
                                          <p:stCondLst>
                                            <p:cond delay="250"/>
                                          </p:stCondLst>
                                        </p:cTn>
                                        <p:tgtEl>
                                          <p:spTgt spid="21508"/>
                                        </p:tgtEl>
                                        <p:attrNameLst>
                                          <p:attrName>r</p:attrName>
                                        </p:attrNameLst>
                                      </p:cBhvr>
                                    </p:animRot>
                                    <p:animRot by="1500000">
                                      <p:cBhvr>
                                        <p:cTn id="15" dur="125" fill="hold">
                                          <p:stCondLst>
                                            <p:cond delay="375"/>
                                          </p:stCondLst>
                                        </p:cTn>
                                        <p:tgtEl>
                                          <p:spTgt spid="2150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5" name="Picture 3" descr="C:\Documents and Settings\amaury\Bureau\gui et so\photos\Amaury\de 1an à 2 ans\20 mois\10380516\PICT0011.JPG"/>
          <p:cNvPicPr>
            <a:picLocks noChangeAspect="1" noChangeArrowheads="1"/>
          </p:cNvPicPr>
          <p:nvPr/>
        </p:nvPicPr>
        <p:blipFill>
          <a:blip r:embed="rId4">
            <a:extLst>
              <a:ext uri="{28A0092B-C50C-407E-A947-70E740481C1C}">
                <a14:useLocalDpi xmlns:a14="http://schemas.microsoft.com/office/drawing/2010/main" val="0"/>
              </a:ext>
            </a:extLst>
          </a:blip>
          <a:srcRect l="33176" t="3497" r="17813" b="6032"/>
          <a:stretch>
            <a:fillRect/>
          </a:stretch>
        </p:blipFill>
        <p:spPr bwMode="auto">
          <a:xfrm>
            <a:off x="0" y="0"/>
            <a:ext cx="4953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6" name="Picture 4" descr="E:\lulu\DSC00994.JPG"/>
          <p:cNvPicPr>
            <a:picLocks noChangeAspect="1" noChangeArrowheads="1"/>
          </p:cNvPicPr>
          <p:nvPr/>
        </p:nvPicPr>
        <p:blipFill>
          <a:blip r:embed="rId5">
            <a:extLst>
              <a:ext uri="{28A0092B-C50C-407E-A947-70E740481C1C}">
                <a14:useLocalDpi xmlns:a14="http://schemas.microsoft.com/office/drawing/2010/main" val="0"/>
              </a:ext>
            </a:extLst>
          </a:blip>
          <a:srcRect l="11803" r="5217" b="9978"/>
          <a:stretch>
            <a:fillRect/>
          </a:stretch>
        </p:blipFill>
        <p:spPr bwMode="auto">
          <a:xfrm>
            <a:off x="4953000" y="0"/>
            <a:ext cx="42322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7" name="Text Box 5"/>
          <p:cNvSpPr txBox="1">
            <a:spLocks noChangeArrowheads="1"/>
          </p:cNvSpPr>
          <p:nvPr/>
        </p:nvSpPr>
        <p:spPr bwMode="auto">
          <a:xfrm>
            <a:off x="3132138" y="3394075"/>
            <a:ext cx="3352800" cy="101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algn="ctr" eaLnBrk="1" hangingPunct="1">
              <a:spcBef>
                <a:spcPct val="50000"/>
              </a:spcBef>
            </a:pPr>
            <a:r>
              <a:rPr lang="fr-FR" sz="6000">
                <a:solidFill>
                  <a:srgbClr val="CCFF33"/>
                </a:solidFill>
                <a:latin typeface="Thickhead" pitchFamily="2" charset="0"/>
              </a:rPr>
              <a:t>  </a:t>
            </a:r>
            <a:r>
              <a:rPr lang="fr-FR" sz="6000" b="1">
                <a:solidFill>
                  <a:srgbClr val="CCFF33"/>
                </a:solidFill>
                <a:latin typeface="Thickhead" pitchFamily="2" charset="0"/>
              </a:rPr>
              <a:t>Toi </a:t>
            </a:r>
            <a:r>
              <a:rPr lang="fr-FR" sz="6000" b="1">
                <a:solidFill>
                  <a:srgbClr val="99CC00"/>
                </a:solidFill>
                <a:latin typeface="Thickhead" pitchFamily="2" charset="0"/>
              </a:rPr>
              <a:t>&amp;</a:t>
            </a:r>
            <a:r>
              <a:rPr lang="fr-FR" sz="6000" b="1">
                <a:solidFill>
                  <a:srgbClr val="CCFF33"/>
                </a:solidFill>
                <a:latin typeface="Thickhead" pitchFamily="2" charset="0"/>
              </a:rPr>
              <a:t> </a:t>
            </a:r>
            <a:r>
              <a:rPr lang="fr-FR" sz="6000" b="1">
                <a:solidFill>
                  <a:srgbClr val="669900"/>
                </a:solidFill>
                <a:latin typeface="Thickhead" pitchFamily="2" charset="0"/>
              </a:rPr>
              <a:t>moi</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10" advTm="10198">
        <p:fade/>
      </p:transition>
    </mc:Choice>
    <mc:Fallback xmlns="">
      <p:transition advTm="10198">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23556"/>
                                        </p:tgtEl>
                                        <p:attrNameLst>
                                          <p:attrName>style.visibility</p:attrName>
                                        </p:attrNameLst>
                                      </p:cBhvr>
                                      <p:to>
                                        <p:strVal val="visible"/>
                                      </p:to>
                                    </p:set>
                                    <p:animEffect transition="in" filter="dissolve">
                                      <p:cBhvr>
                                        <p:cTn id="7" dur="500"/>
                                        <p:tgtEl>
                                          <p:spTgt spid="2355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5" presetClass="entr" presetSubtype="0" fill="hold" nodeType="clickEffect">
                                  <p:stCondLst>
                                    <p:cond delay="0"/>
                                  </p:stCondLst>
                                  <p:childTnLst>
                                    <p:set>
                                      <p:cBhvr>
                                        <p:cTn id="11" dur="1" fill="hold">
                                          <p:stCondLst>
                                            <p:cond delay="0"/>
                                          </p:stCondLst>
                                        </p:cTn>
                                        <p:tgtEl>
                                          <p:spTgt spid="23555"/>
                                        </p:tgtEl>
                                        <p:attrNameLst>
                                          <p:attrName>style.visibility</p:attrName>
                                        </p:attrNameLst>
                                      </p:cBhvr>
                                      <p:to>
                                        <p:strVal val="visible"/>
                                      </p:to>
                                    </p:set>
                                    <p:anim calcmode="lin" valueType="num">
                                      <p:cBhvr>
                                        <p:cTn id="12" dur="1000" fill="hold"/>
                                        <p:tgtEl>
                                          <p:spTgt spid="23555"/>
                                        </p:tgtEl>
                                        <p:attrNameLst>
                                          <p:attrName>ppt_w</p:attrName>
                                        </p:attrNameLst>
                                      </p:cBhvr>
                                      <p:tavLst>
                                        <p:tav tm="0">
                                          <p:val>
                                            <p:fltVal val="0"/>
                                          </p:val>
                                        </p:tav>
                                        <p:tav tm="100000">
                                          <p:val>
                                            <p:strVal val="#ppt_w"/>
                                          </p:val>
                                        </p:tav>
                                      </p:tavLst>
                                    </p:anim>
                                    <p:anim calcmode="lin" valueType="num">
                                      <p:cBhvr>
                                        <p:cTn id="13" dur="1000" fill="hold"/>
                                        <p:tgtEl>
                                          <p:spTgt spid="23555"/>
                                        </p:tgtEl>
                                        <p:attrNameLst>
                                          <p:attrName>ppt_h</p:attrName>
                                        </p:attrNameLst>
                                      </p:cBhvr>
                                      <p:tavLst>
                                        <p:tav tm="0">
                                          <p:val>
                                            <p:fltVal val="0"/>
                                          </p:val>
                                        </p:tav>
                                        <p:tav tm="100000">
                                          <p:val>
                                            <p:strVal val="#ppt_h"/>
                                          </p:val>
                                        </p:tav>
                                      </p:tavLst>
                                    </p:anim>
                                    <p:anim calcmode="lin" valueType="num">
                                      <p:cBhvr>
                                        <p:cTn id="14" dur="1000" fill="hold"/>
                                        <p:tgtEl>
                                          <p:spTgt spid="23555"/>
                                        </p:tgtEl>
                                        <p:attrNameLst>
                                          <p:attrName>ppt_x</p:attrName>
                                        </p:attrNameLst>
                                      </p:cBhvr>
                                      <p:tavLst>
                                        <p:tav tm="0" fmla="#ppt_x+(cos(-2*pi*(1-$))*-#ppt_x-sin(-2*pi*(1-$))*(1-#ppt_y))*(1-$)">
                                          <p:val>
                                            <p:fltVal val="0"/>
                                          </p:val>
                                        </p:tav>
                                        <p:tav tm="100000">
                                          <p:val>
                                            <p:fltVal val="1"/>
                                          </p:val>
                                        </p:tav>
                                      </p:tavLst>
                                    </p:anim>
                                    <p:anim calcmode="lin" valueType="num">
                                      <p:cBhvr>
                                        <p:cTn id="15" dur="1000" fill="hold"/>
                                        <p:tgtEl>
                                          <p:spTgt spid="23555"/>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23557"/>
                                        </p:tgtEl>
                                        <p:attrNameLst>
                                          <p:attrName>style.visibility</p:attrName>
                                        </p:attrNameLst>
                                      </p:cBhvr>
                                      <p:to>
                                        <p:strVal val="visible"/>
                                      </p:to>
                                    </p:set>
                                    <p:anim calcmode="lin" valueType="num">
                                      <p:cBhvr additive="base">
                                        <p:cTn id="20" dur="500" fill="hold"/>
                                        <p:tgtEl>
                                          <p:spTgt spid="23557"/>
                                        </p:tgtEl>
                                        <p:attrNameLst>
                                          <p:attrName>ppt_x</p:attrName>
                                        </p:attrNameLst>
                                      </p:cBhvr>
                                      <p:tavLst>
                                        <p:tav tm="0">
                                          <p:val>
                                            <p:strVal val="#ppt_x"/>
                                          </p:val>
                                        </p:tav>
                                        <p:tav tm="100000">
                                          <p:val>
                                            <p:strVal val="#ppt_x"/>
                                          </p:val>
                                        </p:tav>
                                      </p:tavLst>
                                    </p:anim>
                                    <p:anim calcmode="lin" valueType="num">
                                      <p:cBhvr additive="base">
                                        <p:cTn id="21" dur="500" fill="hold"/>
                                        <p:tgtEl>
                                          <p:spTgt spid="2355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1" name="Picture 3" descr="E:\lulu\IMG_0950.JPG"/>
          <p:cNvPicPr>
            <a:picLocks noChangeAspect="1" noChangeArrowheads="1"/>
          </p:cNvPicPr>
          <p:nvPr/>
        </p:nvPicPr>
        <p:blipFill>
          <a:blip r:embed="rId4">
            <a:extLst>
              <a:ext uri="{28A0092B-C50C-407E-A947-70E740481C1C}">
                <a14:useLocalDpi xmlns:a14="http://schemas.microsoft.com/office/drawing/2010/main" val="0"/>
              </a:ext>
            </a:extLst>
          </a:blip>
          <a:srcRect l="758" t="3935"/>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2" name="Text Box 4"/>
          <p:cNvSpPr txBox="1">
            <a:spLocks noChangeArrowheads="1"/>
          </p:cNvSpPr>
          <p:nvPr/>
        </p:nvSpPr>
        <p:spPr bwMode="auto">
          <a:xfrm>
            <a:off x="762000" y="381000"/>
            <a:ext cx="7467600" cy="1465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algn="ctr" eaLnBrk="1" hangingPunct="1">
              <a:spcBef>
                <a:spcPct val="50000"/>
              </a:spcBef>
            </a:pPr>
            <a:r>
              <a:rPr lang="fr-FR" sz="3600">
                <a:solidFill>
                  <a:srgbClr val="FF99FF"/>
                </a:solidFill>
                <a:latin typeface="Xenippa" pitchFamily="82" charset="0"/>
              </a:rPr>
              <a:t>« Mamie Lulu » pour les petits, </a:t>
            </a:r>
          </a:p>
          <a:p>
            <a:pPr algn="ctr" eaLnBrk="1" hangingPunct="1">
              <a:spcBef>
                <a:spcPct val="50000"/>
              </a:spcBef>
            </a:pPr>
            <a:r>
              <a:rPr lang="fr-FR" sz="3600">
                <a:solidFill>
                  <a:srgbClr val="FF99FF"/>
                </a:solidFill>
                <a:latin typeface="Xenippa" pitchFamily="82" charset="0"/>
              </a:rPr>
              <a:t>Nos bébés, tes bébés…</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10" advTm="9990">
        <p:fade/>
      </p:transition>
    </mc:Choice>
    <mc:Fallback xmlns="">
      <p:transition advTm="999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272" fill="hold" nodeType="clickEffect">
                                  <p:stCondLst>
                                    <p:cond delay="0"/>
                                  </p:stCondLst>
                                  <p:childTnLst>
                                    <p:set>
                                      <p:cBhvr>
                                        <p:cTn id="6" dur="1" fill="hold">
                                          <p:stCondLst>
                                            <p:cond delay="0"/>
                                          </p:stCondLst>
                                        </p:cTn>
                                        <p:tgtEl>
                                          <p:spTgt spid="27651"/>
                                        </p:tgtEl>
                                        <p:attrNameLst>
                                          <p:attrName>style.visibility</p:attrName>
                                        </p:attrNameLst>
                                      </p:cBhvr>
                                      <p:to>
                                        <p:strVal val="visible"/>
                                      </p:to>
                                    </p:set>
                                    <p:anim calcmode="lin" valueType="num">
                                      <p:cBhvr>
                                        <p:cTn id="7" dur="500" fill="hold"/>
                                        <p:tgtEl>
                                          <p:spTgt spid="27651"/>
                                        </p:tgtEl>
                                        <p:attrNameLst>
                                          <p:attrName>ppt_w</p:attrName>
                                        </p:attrNameLst>
                                      </p:cBhvr>
                                      <p:tavLst>
                                        <p:tav tm="0">
                                          <p:val>
                                            <p:strVal val="2/3*#ppt_w"/>
                                          </p:val>
                                        </p:tav>
                                        <p:tav tm="100000">
                                          <p:val>
                                            <p:strVal val="#ppt_w"/>
                                          </p:val>
                                        </p:tav>
                                      </p:tavLst>
                                    </p:anim>
                                    <p:anim calcmode="lin" valueType="num">
                                      <p:cBhvr>
                                        <p:cTn id="8" dur="500" fill="hold"/>
                                        <p:tgtEl>
                                          <p:spTgt spid="27651"/>
                                        </p:tgtEl>
                                        <p:attrNameLst>
                                          <p:attrName>ppt_h</p:attrName>
                                        </p:attrNameLst>
                                      </p:cBhvr>
                                      <p:tavLst>
                                        <p:tav tm="0">
                                          <p:val>
                                            <p:strVal val="2/3*#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50" presetClass="path" presetSubtype="0" accel="50000" decel="50000" fill="hold" grpId="0" nodeType="clickEffect">
                                  <p:stCondLst>
                                    <p:cond delay="0"/>
                                  </p:stCondLst>
                                  <p:childTnLst>
                                    <p:animMotion origin="layout" path="M 0 0 L 0.125 0 C 0.181 0 0.25 0.069 0.25 0.125 L 0.25 0.25 E" pathEditMode="relative" ptsTypes="">
                                      <p:cBhvr>
                                        <p:cTn id="12" dur="2000" fill="hold"/>
                                        <p:tgtEl>
                                          <p:spTgt spid="2765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1" name="Picture 1027" descr="C:\Documents and Settings\amaury\Bureau\gui et so\photos\C'est la fête!\Anniversaire mamie (85ans)\mamie et maureen gateau 2.JPG"/>
          <p:cNvPicPr>
            <a:picLocks noChangeAspect="1" noChangeArrowheads="1"/>
          </p:cNvPicPr>
          <p:nvPr/>
        </p:nvPicPr>
        <p:blipFill>
          <a:blip r:embed="rId4">
            <a:extLst>
              <a:ext uri="{28A0092B-C50C-407E-A947-70E740481C1C}">
                <a14:useLocalDpi xmlns:a14="http://schemas.microsoft.com/office/drawing/2010/main" val="0"/>
              </a:ext>
            </a:extLst>
          </a:blip>
          <a:srcRect l="11073" t="4799" r="9827"/>
          <a:stretch>
            <a:fillRect/>
          </a:stretch>
        </p:blipFill>
        <p:spPr bwMode="auto">
          <a:xfrm>
            <a:off x="0" y="0"/>
            <a:ext cx="7620000" cy="687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2" name="Picture 1028" descr="C:\Documents and Settings\amaury\Bureau\gui et so\photos\Amaury\de 1an à 2 ans\20 mois\10380516\PICT0008.JPG"/>
          <p:cNvPicPr>
            <a:picLocks noChangeAspect="1" noChangeArrowheads="1"/>
          </p:cNvPicPr>
          <p:nvPr/>
        </p:nvPicPr>
        <p:blipFill>
          <a:blip r:embed="rId5">
            <a:extLst>
              <a:ext uri="{28A0092B-C50C-407E-A947-70E740481C1C}">
                <a14:useLocalDpi xmlns:a14="http://schemas.microsoft.com/office/drawing/2010/main" val="0"/>
              </a:ext>
            </a:extLst>
          </a:blip>
          <a:srcRect l="9273"/>
          <a:stretch>
            <a:fillRect/>
          </a:stretch>
        </p:blipFill>
        <p:spPr bwMode="auto">
          <a:xfrm>
            <a:off x="3352800" y="2347913"/>
            <a:ext cx="5791200" cy="451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3" name="Text Box 1029"/>
          <p:cNvSpPr txBox="1">
            <a:spLocks noChangeArrowheads="1"/>
          </p:cNvSpPr>
          <p:nvPr/>
        </p:nvSpPr>
        <p:spPr bwMode="auto">
          <a:xfrm>
            <a:off x="1295400" y="685800"/>
            <a:ext cx="3048000"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eaLnBrk="1" hangingPunct="1">
              <a:spcBef>
                <a:spcPct val="50000"/>
              </a:spcBef>
            </a:pPr>
            <a:r>
              <a:rPr lang="fr-FR" sz="3000">
                <a:solidFill>
                  <a:srgbClr val="FF99FF"/>
                </a:solidFill>
                <a:latin typeface="Thickhead" pitchFamily="2" charset="0"/>
              </a:rPr>
              <a:t>Avec Maureen</a:t>
            </a:r>
          </a:p>
        </p:txBody>
      </p:sp>
      <p:sp>
        <p:nvSpPr>
          <p:cNvPr id="12294" name="Text Box 1030"/>
          <p:cNvSpPr txBox="1">
            <a:spLocks noChangeArrowheads="1"/>
          </p:cNvSpPr>
          <p:nvPr/>
        </p:nvSpPr>
        <p:spPr bwMode="auto">
          <a:xfrm>
            <a:off x="3352800" y="2438400"/>
            <a:ext cx="48006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algn="ctr" eaLnBrk="1" hangingPunct="1">
              <a:spcBef>
                <a:spcPct val="50000"/>
              </a:spcBef>
            </a:pPr>
            <a:r>
              <a:rPr lang="fr-FR" sz="3000">
                <a:solidFill>
                  <a:srgbClr val="66CCFF"/>
                </a:solidFill>
                <a:latin typeface="Thickhead" pitchFamily="2" charset="0"/>
              </a:rPr>
              <a:t>Avec Maxime et Amaury</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10" advTm="11800">
        <p:fade/>
      </p:transition>
    </mc:Choice>
    <mc:Fallback xmlns="">
      <p:transition advTm="118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2291"/>
                                        </p:tgtEl>
                                        <p:attrNameLst>
                                          <p:attrName>style.visibility</p:attrName>
                                        </p:attrNameLst>
                                      </p:cBhvr>
                                      <p:to>
                                        <p:strVal val="visible"/>
                                      </p:to>
                                    </p:set>
                                    <p:anim calcmode="lin" valueType="num">
                                      <p:cBhvr additive="base">
                                        <p:cTn id="7" dur="500" fill="hold"/>
                                        <p:tgtEl>
                                          <p:spTgt spid="12291"/>
                                        </p:tgtEl>
                                        <p:attrNameLst>
                                          <p:attrName>ppt_x</p:attrName>
                                        </p:attrNameLst>
                                      </p:cBhvr>
                                      <p:tavLst>
                                        <p:tav tm="0">
                                          <p:val>
                                            <p:strVal val="0-#ppt_w/2"/>
                                          </p:val>
                                        </p:tav>
                                        <p:tav tm="100000">
                                          <p:val>
                                            <p:strVal val="#ppt_x"/>
                                          </p:val>
                                        </p:tav>
                                      </p:tavLst>
                                    </p:anim>
                                    <p:anim calcmode="lin" valueType="num">
                                      <p:cBhvr additive="base">
                                        <p:cTn id="8" dur="500" fill="hold"/>
                                        <p:tgtEl>
                                          <p:spTgt spid="12291"/>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7" presetClass="entr" presetSubtype="2" fill="hold" nodeType="clickEffect">
                                  <p:stCondLst>
                                    <p:cond delay="0"/>
                                  </p:stCondLst>
                                  <p:childTnLst>
                                    <p:set>
                                      <p:cBhvr>
                                        <p:cTn id="12" dur="1" fill="hold">
                                          <p:stCondLst>
                                            <p:cond delay="0"/>
                                          </p:stCondLst>
                                        </p:cTn>
                                        <p:tgtEl>
                                          <p:spTgt spid="12292"/>
                                        </p:tgtEl>
                                        <p:attrNameLst>
                                          <p:attrName>style.visibility</p:attrName>
                                        </p:attrNameLst>
                                      </p:cBhvr>
                                      <p:to>
                                        <p:strVal val="visible"/>
                                      </p:to>
                                    </p:set>
                                    <p:anim calcmode="lin" valueType="num">
                                      <p:cBhvr additive="base">
                                        <p:cTn id="13" dur="5000" fill="hold"/>
                                        <p:tgtEl>
                                          <p:spTgt spid="12292"/>
                                        </p:tgtEl>
                                        <p:attrNameLst>
                                          <p:attrName>ppt_x</p:attrName>
                                        </p:attrNameLst>
                                      </p:cBhvr>
                                      <p:tavLst>
                                        <p:tav tm="0">
                                          <p:val>
                                            <p:strVal val="1+#ppt_w/2"/>
                                          </p:val>
                                        </p:tav>
                                        <p:tav tm="100000">
                                          <p:val>
                                            <p:strVal val="#ppt_x"/>
                                          </p:val>
                                        </p:tav>
                                      </p:tavLst>
                                    </p:anim>
                                    <p:anim calcmode="lin" valueType="num">
                                      <p:cBhvr additive="base">
                                        <p:cTn id="14" dur="5000" fill="hold"/>
                                        <p:tgtEl>
                                          <p:spTgt spid="12292"/>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mph" presetSubtype="0" fill="hold" grpId="0" nodeType="clickEffect">
                                  <p:stCondLst>
                                    <p:cond delay="0"/>
                                  </p:stCondLst>
                                  <p:childTnLst>
                                    <p:anim calcmode="discrete" valueType="str">
                                      <p:cBhvr override="childStyle">
                                        <p:cTn id="18" dur="2000" fill="hold"/>
                                        <p:tgtEl>
                                          <p:spTgt spid="12294"/>
                                        </p:tgtEl>
                                        <p:attrNameLst>
                                          <p:attrName>style.fontWeight</p:attrName>
                                        </p:attrNameLst>
                                      </p:cBhvr>
                                      <p:tavLst>
                                        <p:tav tm="0">
                                          <p:val>
                                            <p:strVal val="normal"/>
                                          </p:val>
                                        </p:tav>
                                        <p:tav tm="50000">
                                          <p:val>
                                            <p:strVal val="bold"/>
                                          </p:val>
                                        </p:tav>
                                        <p:tav tm="60000">
                                          <p:val>
                                            <p:strVal val="normal"/>
                                          </p:val>
                                        </p:tav>
                                        <p:tav tm="100000">
                                          <p:val>
                                            <p:strVal val="normal"/>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mph" presetSubtype="0" fill="hold" grpId="0" nodeType="clickEffect">
                                  <p:stCondLst>
                                    <p:cond delay="0"/>
                                  </p:stCondLst>
                                  <p:childTnLst>
                                    <p:anim calcmode="discrete" valueType="str">
                                      <p:cBhvr override="childStyle">
                                        <p:cTn id="22" dur="2000" fill="hold"/>
                                        <p:tgtEl>
                                          <p:spTgt spid="12293"/>
                                        </p:tgtEl>
                                        <p:attrNameLst>
                                          <p:attrName>style.fontWeight</p:attrName>
                                        </p:attrNameLst>
                                      </p:cBhvr>
                                      <p:tavLst>
                                        <p:tav tm="0">
                                          <p:val>
                                            <p:strVal val="normal"/>
                                          </p:val>
                                        </p:tav>
                                        <p:tav tm="50000">
                                          <p:val>
                                            <p:strVal val="bold"/>
                                          </p:val>
                                        </p:tav>
                                        <p:tav tm="60000">
                                          <p:val>
                                            <p:strVal val="normal"/>
                                          </p:val>
                                        </p:tav>
                                        <p:tav tm="100000">
                                          <p:val>
                                            <p:strVal val="normal"/>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3" grpId="0"/>
      <p:bldP spid="1229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amaury\Bureau\gui et so\photos\Famille\Jomard\10181213\PICT0014.JPG"/>
          <p:cNvPicPr>
            <a:picLocks noChangeAspect="1" noChangeArrowheads="1"/>
          </p:cNvPicPr>
          <p:nvPr/>
        </p:nvPicPr>
        <p:blipFill>
          <a:blip r:embed="rId4">
            <a:extLst>
              <a:ext uri="{28A0092B-C50C-407E-A947-70E740481C1C}">
                <a14:useLocalDpi xmlns:a14="http://schemas.microsoft.com/office/drawing/2010/main" val="0"/>
              </a:ext>
            </a:extLst>
          </a:blip>
          <a:srcRect l="2373" b="5096"/>
          <a:stretch>
            <a:fillRect/>
          </a:stretch>
        </p:blipFill>
        <p:spPr bwMode="auto">
          <a:xfrm>
            <a:off x="0" y="0"/>
            <a:ext cx="94059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Text Box 3"/>
          <p:cNvSpPr txBox="1">
            <a:spLocks noChangeArrowheads="1"/>
          </p:cNvSpPr>
          <p:nvPr/>
        </p:nvSpPr>
        <p:spPr bwMode="auto">
          <a:xfrm>
            <a:off x="2555875" y="1066800"/>
            <a:ext cx="2667000" cy="769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algn="ctr" eaLnBrk="1" hangingPunct="1">
              <a:spcBef>
                <a:spcPct val="50000"/>
              </a:spcBef>
            </a:pPr>
            <a:r>
              <a:rPr lang="fr-FR" sz="4400" b="1">
                <a:solidFill>
                  <a:srgbClr val="CC00FF"/>
                </a:solidFill>
                <a:latin typeface="Thickhead" pitchFamily="2" charset="0"/>
              </a:rPr>
              <a:t>Maureen</a:t>
            </a:r>
          </a:p>
        </p:txBody>
      </p:sp>
      <p:sp>
        <p:nvSpPr>
          <p:cNvPr id="8196" name="Text Box 4"/>
          <p:cNvSpPr txBox="1">
            <a:spLocks noChangeArrowheads="1"/>
          </p:cNvSpPr>
          <p:nvPr/>
        </p:nvSpPr>
        <p:spPr bwMode="auto">
          <a:xfrm>
            <a:off x="0" y="1752600"/>
            <a:ext cx="2667000" cy="769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algn="ctr" eaLnBrk="1" hangingPunct="1">
              <a:spcBef>
                <a:spcPct val="50000"/>
              </a:spcBef>
            </a:pPr>
            <a:r>
              <a:rPr lang="fr-FR" sz="4400" b="1">
                <a:solidFill>
                  <a:schemeClr val="accent2"/>
                </a:solidFill>
                <a:latin typeface="Thickhead" pitchFamily="2" charset="0"/>
              </a:rPr>
              <a:t>Amaury</a:t>
            </a:r>
          </a:p>
        </p:txBody>
      </p:sp>
      <p:sp>
        <p:nvSpPr>
          <p:cNvPr id="8197" name="Text Box 5"/>
          <p:cNvSpPr txBox="1">
            <a:spLocks noChangeArrowheads="1"/>
          </p:cNvSpPr>
          <p:nvPr/>
        </p:nvSpPr>
        <p:spPr bwMode="auto">
          <a:xfrm>
            <a:off x="7086600" y="457200"/>
            <a:ext cx="2057400" cy="769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algn="ctr" eaLnBrk="1" hangingPunct="1">
              <a:spcBef>
                <a:spcPct val="50000"/>
              </a:spcBef>
            </a:pPr>
            <a:r>
              <a:rPr lang="fr-FR" sz="4400" b="1">
                <a:solidFill>
                  <a:srgbClr val="00FFCC"/>
                </a:solidFill>
                <a:latin typeface="Thickhead" pitchFamily="2" charset="0"/>
              </a:rPr>
              <a:t>Maxime</a:t>
            </a:r>
          </a:p>
        </p:txBody>
      </p:sp>
      <p:sp>
        <p:nvSpPr>
          <p:cNvPr id="8198" name="Text Box 6"/>
          <p:cNvSpPr txBox="1">
            <a:spLocks noChangeArrowheads="1"/>
          </p:cNvSpPr>
          <p:nvPr/>
        </p:nvSpPr>
        <p:spPr bwMode="auto">
          <a:xfrm>
            <a:off x="5334000" y="5638800"/>
            <a:ext cx="2590800" cy="923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algn="ctr" eaLnBrk="1" hangingPunct="1">
              <a:spcBef>
                <a:spcPct val="50000"/>
              </a:spcBef>
            </a:pPr>
            <a:r>
              <a:rPr lang="fr-FR" sz="5400" b="1">
                <a:solidFill>
                  <a:schemeClr val="bg1"/>
                </a:solidFill>
                <a:latin typeface="Thickhead" pitchFamily="2" charset="0"/>
              </a:rPr>
              <a:t>Lulu</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10" advTm="12814">
        <p:fade/>
      </p:transition>
    </mc:Choice>
    <mc:Fallback xmlns="">
      <p:transition advTm="12814">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195"/>
                                        </p:tgtEl>
                                        <p:attrNameLst>
                                          <p:attrName>style.visibility</p:attrName>
                                        </p:attrNameLst>
                                      </p:cBhvr>
                                      <p:to>
                                        <p:strVal val="visible"/>
                                      </p:to>
                                    </p:set>
                                    <p:animEffect transition="in" filter="wipe(down)">
                                      <p:cBhvr>
                                        <p:cTn id="7" dur="500"/>
                                        <p:tgtEl>
                                          <p:spTgt spid="819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8196"/>
                                        </p:tgtEl>
                                        <p:attrNameLst>
                                          <p:attrName>style.visibility</p:attrName>
                                        </p:attrNameLst>
                                      </p:cBhvr>
                                      <p:to>
                                        <p:strVal val="visible"/>
                                      </p:to>
                                    </p:set>
                                    <p:animEffect transition="in" filter="fade">
                                      <p:cBhvr>
                                        <p:cTn id="12" dur="1000"/>
                                        <p:tgtEl>
                                          <p:spTgt spid="8196"/>
                                        </p:tgtEl>
                                      </p:cBhvr>
                                    </p:animEffect>
                                    <p:anim calcmode="lin" valueType="num">
                                      <p:cBhvr>
                                        <p:cTn id="13" dur="1000" fill="hold"/>
                                        <p:tgtEl>
                                          <p:spTgt spid="8196"/>
                                        </p:tgtEl>
                                        <p:attrNameLst>
                                          <p:attrName>ppt_x</p:attrName>
                                        </p:attrNameLst>
                                      </p:cBhvr>
                                      <p:tavLst>
                                        <p:tav tm="0">
                                          <p:val>
                                            <p:strVal val="#ppt_x"/>
                                          </p:val>
                                        </p:tav>
                                        <p:tav tm="100000">
                                          <p:val>
                                            <p:strVal val="#ppt_x"/>
                                          </p:val>
                                        </p:tav>
                                      </p:tavLst>
                                    </p:anim>
                                    <p:anim calcmode="lin" valueType="num">
                                      <p:cBhvr>
                                        <p:cTn id="14" dur="1000" fill="hold"/>
                                        <p:tgtEl>
                                          <p:spTgt spid="8196"/>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14" presetClass="entr" presetSubtype="10" fill="hold" grpId="0" nodeType="clickEffect">
                                  <p:stCondLst>
                                    <p:cond delay="0"/>
                                  </p:stCondLst>
                                  <p:childTnLst>
                                    <p:set>
                                      <p:cBhvr>
                                        <p:cTn id="18" dur="1" fill="hold">
                                          <p:stCondLst>
                                            <p:cond delay="0"/>
                                          </p:stCondLst>
                                        </p:cTn>
                                        <p:tgtEl>
                                          <p:spTgt spid="8197"/>
                                        </p:tgtEl>
                                        <p:attrNameLst>
                                          <p:attrName>style.visibility</p:attrName>
                                        </p:attrNameLst>
                                      </p:cBhvr>
                                      <p:to>
                                        <p:strVal val="visible"/>
                                      </p:to>
                                    </p:set>
                                    <p:animEffect transition="in" filter="randombar(horizontal)">
                                      <p:cBhvr>
                                        <p:cTn id="19" dur="500"/>
                                        <p:tgtEl>
                                          <p:spTgt spid="8197"/>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6" presetClass="emph" presetSubtype="0" fill="hold" grpId="0" nodeType="clickEffect">
                                  <p:stCondLst>
                                    <p:cond delay="0"/>
                                  </p:stCondLst>
                                  <p:childTnLst>
                                    <p:animScale>
                                      <p:cBhvr>
                                        <p:cTn id="23" dur="2000" fill="hold"/>
                                        <p:tgtEl>
                                          <p:spTgt spid="819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p:bldP spid="8196" grpId="0"/>
      <p:bldP spid="8197" grpId="0"/>
      <p:bldP spid="819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amaury\Bureau\gui et so\photos\Famille\Jomard\Axelle\IMG_0586.JPG"/>
          <p:cNvPicPr>
            <a:picLocks noChangeAspect="1" noChangeArrowheads="1"/>
          </p:cNvPicPr>
          <p:nvPr/>
        </p:nvPicPr>
        <p:blipFill>
          <a:blip r:embed="rId4">
            <a:extLst>
              <a:ext uri="{28A0092B-C50C-407E-A947-70E740481C1C}">
                <a14:useLocalDpi xmlns:a14="http://schemas.microsoft.com/office/drawing/2010/main" val="0"/>
              </a:ext>
            </a:extLst>
          </a:blip>
          <a:srcRect l="13333"/>
          <a:stretch>
            <a:fillRect/>
          </a:stretch>
        </p:blipFill>
        <p:spPr bwMode="auto">
          <a:xfrm>
            <a:off x="0" y="0"/>
            <a:ext cx="44577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1" name="Picture 5" descr="C:\Documents and Settings\amaury\Bureau\gui et so\photos\Amaury\de 0 à 12 mois\avec mes arrières grands mères-septembre 2006\PICT0030.JPG"/>
          <p:cNvPicPr>
            <a:picLocks noChangeAspect="1" noChangeArrowheads="1"/>
          </p:cNvPicPr>
          <p:nvPr/>
        </p:nvPicPr>
        <p:blipFill>
          <a:blip r:embed="rId5">
            <a:extLst>
              <a:ext uri="{28A0092B-C50C-407E-A947-70E740481C1C}">
                <a14:useLocalDpi xmlns:a14="http://schemas.microsoft.com/office/drawing/2010/main" val="0"/>
              </a:ext>
            </a:extLst>
          </a:blip>
          <a:srcRect l="23453" r="17462"/>
          <a:stretch>
            <a:fillRect/>
          </a:stretch>
        </p:blipFill>
        <p:spPr bwMode="auto">
          <a:xfrm>
            <a:off x="4408488" y="0"/>
            <a:ext cx="473551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2" name="Text Box 6"/>
          <p:cNvSpPr txBox="1">
            <a:spLocks noChangeArrowheads="1"/>
          </p:cNvSpPr>
          <p:nvPr/>
        </p:nvSpPr>
        <p:spPr bwMode="auto">
          <a:xfrm>
            <a:off x="152400" y="533400"/>
            <a:ext cx="2362200" cy="769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eaLnBrk="1" hangingPunct="1">
              <a:spcBef>
                <a:spcPct val="50000"/>
              </a:spcBef>
            </a:pPr>
            <a:r>
              <a:rPr lang="fr-FR" sz="4400" b="1">
                <a:solidFill>
                  <a:schemeClr val="bg1"/>
                </a:solidFill>
                <a:latin typeface="Thickhead" pitchFamily="2" charset="0"/>
              </a:rPr>
              <a:t>Avec Axelle</a:t>
            </a:r>
          </a:p>
        </p:txBody>
      </p:sp>
      <p:sp>
        <p:nvSpPr>
          <p:cNvPr id="9223" name="Text Box 7"/>
          <p:cNvSpPr txBox="1">
            <a:spLocks noChangeArrowheads="1"/>
          </p:cNvSpPr>
          <p:nvPr/>
        </p:nvSpPr>
        <p:spPr bwMode="auto">
          <a:xfrm>
            <a:off x="6400800" y="3200400"/>
            <a:ext cx="2743200" cy="769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eaLnBrk="1" hangingPunct="1">
              <a:spcBef>
                <a:spcPct val="50000"/>
              </a:spcBef>
            </a:pPr>
            <a:r>
              <a:rPr lang="fr-FR" sz="4400" b="1">
                <a:latin typeface="Thickhead" pitchFamily="2" charset="0"/>
              </a:rPr>
              <a:t>Avec Amaury</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10" advTm="11386">
        <p:fade/>
      </p:transition>
    </mc:Choice>
    <mc:Fallback xmlns="">
      <p:transition advTm="11386">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9221"/>
                                        </p:tgtEl>
                                        <p:attrNameLst>
                                          <p:attrName>style.visibility</p:attrName>
                                        </p:attrNameLst>
                                      </p:cBhvr>
                                      <p:to>
                                        <p:strVal val="visible"/>
                                      </p:to>
                                    </p:set>
                                    <p:anim calcmode="lin" valueType="num">
                                      <p:cBhvr additive="base">
                                        <p:cTn id="7" dur="500" fill="hold"/>
                                        <p:tgtEl>
                                          <p:spTgt spid="9221"/>
                                        </p:tgtEl>
                                        <p:attrNameLst>
                                          <p:attrName>ppt_x</p:attrName>
                                        </p:attrNameLst>
                                      </p:cBhvr>
                                      <p:tavLst>
                                        <p:tav tm="0">
                                          <p:val>
                                            <p:strVal val="0-#ppt_w/2"/>
                                          </p:val>
                                        </p:tav>
                                        <p:tav tm="100000">
                                          <p:val>
                                            <p:strVal val="#ppt_x"/>
                                          </p:val>
                                        </p:tav>
                                      </p:tavLst>
                                    </p:anim>
                                    <p:anim calcmode="lin" valueType="num">
                                      <p:cBhvr additive="base">
                                        <p:cTn id="8" dur="500" fill="hold"/>
                                        <p:tgtEl>
                                          <p:spTgt spid="9221"/>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9" fill="hold" nodeType="clickEffect">
                                  <p:stCondLst>
                                    <p:cond delay="0"/>
                                  </p:stCondLst>
                                  <p:childTnLst>
                                    <p:set>
                                      <p:cBhvr>
                                        <p:cTn id="12" dur="1" fill="hold">
                                          <p:stCondLst>
                                            <p:cond delay="0"/>
                                          </p:stCondLst>
                                        </p:cTn>
                                        <p:tgtEl>
                                          <p:spTgt spid="9218"/>
                                        </p:tgtEl>
                                        <p:attrNameLst>
                                          <p:attrName>style.visibility</p:attrName>
                                        </p:attrNameLst>
                                      </p:cBhvr>
                                      <p:to>
                                        <p:strVal val="visible"/>
                                      </p:to>
                                    </p:set>
                                    <p:anim calcmode="lin" valueType="num">
                                      <p:cBhvr additive="base">
                                        <p:cTn id="13" dur="500" fill="hold"/>
                                        <p:tgtEl>
                                          <p:spTgt spid="9218"/>
                                        </p:tgtEl>
                                        <p:attrNameLst>
                                          <p:attrName>ppt_x</p:attrName>
                                        </p:attrNameLst>
                                      </p:cBhvr>
                                      <p:tavLst>
                                        <p:tav tm="0">
                                          <p:val>
                                            <p:strVal val="0-#ppt_w/2"/>
                                          </p:val>
                                        </p:tav>
                                        <p:tav tm="100000">
                                          <p:val>
                                            <p:strVal val="#ppt_x"/>
                                          </p:val>
                                        </p:tav>
                                      </p:tavLst>
                                    </p:anim>
                                    <p:anim calcmode="lin" valueType="num">
                                      <p:cBhvr additive="base">
                                        <p:cTn id="14" dur="500" fill="hold"/>
                                        <p:tgtEl>
                                          <p:spTgt spid="9218"/>
                                        </p:tgtEl>
                                        <p:attrNameLst>
                                          <p:attrName>ppt_y</p:attrName>
                                        </p:attrNameLst>
                                      </p:cBhvr>
                                      <p:tavLst>
                                        <p:tav tm="0">
                                          <p:val>
                                            <p:strVal val="0-#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222"/>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2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2" grpId="0"/>
      <p:bldP spid="922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3" descr="E:\lulu\IMG_0933.JPG"/>
          <p:cNvPicPr>
            <a:picLocks noChangeAspect="1" noChangeArrowheads="1"/>
          </p:cNvPicPr>
          <p:nvPr/>
        </p:nvPicPr>
        <p:blipFill>
          <a:blip r:embed="rId4">
            <a:extLst>
              <a:ext uri="{28A0092B-C50C-407E-A947-70E740481C1C}">
                <a14:useLocalDpi xmlns:a14="http://schemas.microsoft.com/office/drawing/2010/main" val="0"/>
              </a:ext>
            </a:extLst>
          </a:blip>
          <a:srcRect t="871"/>
          <a:stretch>
            <a:fillRect/>
          </a:stretch>
        </p:blipFill>
        <p:spPr bwMode="auto">
          <a:xfrm>
            <a:off x="-79375" y="0"/>
            <a:ext cx="92233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6" name="Text Box 4"/>
          <p:cNvSpPr txBox="1">
            <a:spLocks noChangeArrowheads="1"/>
          </p:cNvSpPr>
          <p:nvPr/>
        </p:nvSpPr>
        <p:spPr bwMode="auto">
          <a:xfrm>
            <a:off x="4343400" y="533400"/>
            <a:ext cx="4495800" cy="2308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algn="ctr" eaLnBrk="1" hangingPunct="1">
              <a:spcBef>
                <a:spcPct val="50000"/>
              </a:spcBef>
            </a:pPr>
            <a:r>
              <a:rPr lang="fr-FR" sz="4400" b="1">
                <a:solidFill>
                  <a:srgbClr val="660033"/>
                </a:solidFill>
                <a:latin typeface="Thickhead" pitchFamily="2" charset="0"/>
              </a:rPr>
              <a:t>Et avec Camille, </a:t>
            </a:r>
          </a:p>
          <a:p>
            <a:pPr algn="ctr" eaLnBrk="1" hangingPunct="1">
              <a:spcBef>
                <a:spcPct val="50000"/>
              </a:spcBef>
            </a:pPr>
            <a:r>
              <a:rPr lang="fr-FR" sz="4000" b="1">
                <a:solidFill>
                  <a:srgbClr val="660033"/>
                </a:solidFill>
                <a:latin typeface="Thickhead" pitchFamily="2" charset="0"/>
              </a:rPr>
              <a:t>	Le dernier bébé que tu 	  as pris dans tes bras</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10" advTm="7849">
        <p:fade/>
      </p:transition>
    </mc:Choice>
    <mc:Fallback xmlns="">
      <p:transition advTm="7849">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13316"/>
                                        </p:tgtEl>
                                        <p:attrNameLst>
                                          <p:attrName>style.visibility</p:attrName>
                                        </p:attrNameLst>
                                      </p:cBhvr>
                                      <p:to>
                                        <p:strVal val="visible"/>
                                      </p:to>
                                    </p:set>
                                    <p:animEffect transition="in" filter="fade">
                                      <p:cBhvr>
                                        <p:cTn id="7" dur="2000"/>
                                        <p:tgtEl>
                                          <p:spTgt spid="13316"/>
                                        </p:tgtEl>
                                      </p:cBhvr>
                                    </p:animEffect>
                                    <p:anim calcmode="lin" valueType="num">
                                      <p:cBhvr>
                                        <p:cTn id="8" dur="2000" fill="hold"/>
                                        <p:tgtEl>
                                          <p:spTgt spid="13316"/>
                                        </p:tgtEl>
                                        <p:attrNameLst>
                                          <p:attrName>ppt_w</p:attrName>
                                        </p:attrNameLst>
                                      </p:cBhvr>
                                      <p:tavLst>
                                        <p:tav tm="0" fmla="#ppt_w*sin(2.5*pi*$)">
                                          <p:val>
                                            <p:fltVal val="0"/>
                                          </p:val>
                                        </p:tav>
                                        <p:tav tm="100000">
                                          <p:val>
                                            <p:fltVal val="1"/>
                                          </p:val>
                                        </p:tav>
                                      </p:tavLst>
                                    </p:anim>
                                    <p:anim calcmode="lin" valueType="num">
                                      <p:cBhvr>
                                        <p:cTn id="9" dur="2000" fill="hold"/>
                                        <p:tgtEl>
                                          <p:spTgt spid="133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E:\lulu\IMG_0947.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Text Box 3"/>
          <p:cNvSpPr txBox="1">
            <a:spLocks noChangeArrowheads="1"/>
          </p:cNvSpPr>
          <p:nvPr/>
        </p:nvSpPr>
        <p:spPr bwMode="auto">
          <a:xfrm>
            <a:off x="5791200" y="533400"/>
            <a:ext cx="3352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eaLnBrk="1" hangingPunct="1">
              <a:spcBef>
                <a:spcPct val="50000"/>
              </a:spcBef>
            </a:pPr>
            <a:endParaRPr lang="fr-FR"/>
          </a:p>
        </p:txBody>
      </p:sp>
      <p:sp>
        <p:nvSpPr>
          <p:cNvPr id="25606" name="Text Box 6"/>
          <p:cNvSpPr txBox="1">
            <a:spLocks noChangeArrowheads="1"/>
          </p:cNvSpPr>
          <p:nvPr/>
        </p:nvSpPr>
        <p:spPr bwMode="auto">
          <a:xfrm>
            <a:off x="4643438" y="331788"/>
            <a:ext cx="4330700" cy="5816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algn="ctr" eaLnBrk="1" hangingPunct="1">
              <a:spcBef>
                <a:spcPct val="50000"/>
              </a:spcBef>
            </a:pPr>
            <a:r>
              <a:rPr lang="fr-FR" sz="6000" b="1">
                <a:solidFill>
                  <a:srgbClr val="A50021"/>
                </a:solidFill>
                <a:latin typeface="Burton's Nightmare" pitchFamily="2" charset="0"/>
              </a:rPr>
              <a:t>4</a:t>
            </a:r>
            <a:r>
              <a:rPr lang="fr-FR" sz="4000">
                <a:solidFill>
                  <a:srgbClr val="A50021"/>
                </a:solidFill>
                <a:latin typeface="Burton's Nightmare" pitchFamily="2" charset="0"/>
              </a:rPr>
              <a:t> fois maman,</a:t>
            </a:r>
          </a:p>
          <a:p>
            <a:pPr algn="ctr" eaLnBrk="1" hangingPunct="1">
              <a:spcBef>
                <a:spcPct val="50000"/>
              </a:spcBef>
            </a:pPr>
            <a:r>
              <a:rPr lang="fr-FR" sz="6000" b="1">
                <a:solidFill>
                  <a:srgbClr val="A50021"/>
                </a:solidFill>
                <a:latin typeface="Burton's Nightmare" pitchFamily="2" charset="0"/>
              </a:rPr>
              <a:t>7</a:t>
            </a:r>
            <a:r>
              <a:rPr lang="fr-FR" sz="4000">
                <a:solidFill>
                  <a:srgbClr val="A50021"/>
                </a:solidFill>
                <a:latin typeface="Burton's Nightmare" pitchFamily="2" charset="0"/>
              </a:rPr>
              <a:t> fois mamie</a:t>
            </a:r>
          </a:p>
          <a:p>
            <a:pPr algn="ctr" eaLnBrk="1" hangingPunct="1">
              <a:spcBef>
                <a:spcPct val="50000"/>
              </a:spcBef>
              <a:buFont typeface="Wingdings" pitchFamily="2" charset="2"/>
              <a:buNone/>
            </a:pPr>
            <a:r>
              <a:rPr lang="fr-FR" sz="6000" b="1">
                <a:solidFill>
                  <a:srgbClr val="A50021"/>
                </a:solidFill>
                <a:latin typeface="Burton's Nightmare" pitchFamily="2" charset="0"/>
              </a:rPr>
              <a:t>10</a:t>
            </a:r>
            <a:r>
              <a:rPr lang="fr-FR" sz="4000">
                <a:solidFill>
                  <a:srgbClr val="A50021"/>
                </a:solidFill>
                <a:latin typeface="Burton's Nightmare" pitchFamily="2" charset="0"/>
              </a:rPr>
              <a:t> fois arrière grand mère</a:t>
            </a:r>
          </a:p>
          <a:p>
            <a:pPr algn="ctr" eaLnBrk="1" hangingPunct="1">
              <a:spcBef>
                <a:spcPct val="50000"/>
              </a:spcBef>
            </a:pPr>
            <a:r>
              <a:rPr lang="fr-FR" sz="3200" b="1">
                <a:solidFill>
                  <a:srgbClr val="A50021"/>
                </a:solidFill>
                <a:latin typeface="Burton's Nightmare" pitchFamily="2" charset="0"/>
              </a:rPr>
              <a:t>…Tu l’aurais encore </a:t>
            </a:r>
          </a:p>
          <a:p>
            <a:pPr algn="ctr" eaLnBrk="1" hangingPunct="1">
              <a:spcBef>
                <a:spcPct val="50000"/>
              </a:spcBef>
            </a:pPr>
            <a:r>
              <a:rPr lang="fr-FR" sz="3200" b="1">
                <a:solidFill>
                  <a:srgbClr val="A50021"/>
                </a:solidFill>
                <a:latin typeface="Burton's Nightmare" pitchFamily="2" charset="0"/>
              </a:rPr>
              <a:t>été plusieurs fois …</a:t>
            </a:r>
            <a:endParaRPr lang="fr-FR" sz="3200">
              <a:solidFill>
                <a:srgbClr val="A50021"/>
              </a:solidFill>
              <a:latin typeface="Burton's Nightmare" pitchFamily="2" charset="0"/>
            </a:endParaRPr>
          </a:p>
          <a:p>
            <a:pPr eaLnBrk="1" hangingPunct="1">
              <a:spcBef>
                <a:spcPct val="50000"/>
              </a:spcBef>
            </a:pPr>
            <a:endParaRPr lang="fr-FR">
              <a:latin typeface="Burton's Nightmare" pitchFamily="2"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10" advTm="11789">
        <p:fade/>
      </p:transition>
    </mc:Choice>
    <mc:Fallback xmlns="">
      <p:transition advTm="11789">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6" presetClass="entr" presetSubtype="0" fill="hold" nodeType="clickEffect">
                                  <p:stCondLst>
                                    <p:cond delay="0"/>
                                  </p:stCondLst>
                                  <p:childTnLst>
                                    <p:set>
                                      <p:cBhvr>
                                        <p:cTn id="6" dur="1" fill="hold">
                                          <p:stCondLst>
                                            <p:cond delay="0"/>
                                          </p:stCondLst>
                                        </p:cTn>
                                        <p:tgtEl>
                                          <p:spTgt spid="25606">
                                            <p:txEl>
                                              <p:pRg st="0" end="0"/>
                                            </p:txEl>
                                          </p:spTgt>
                                        </p:tgtEl>
                                        <p:attrNameLst>
                                          <p:attrName>style.visibility</p:attrName>
                                        </p:attrNameLst>
                                      </p:cBhvr>
                                      <p:to>
                                        <p:strVal val="visible"/>
                                      </p:to>
                                    </p:set>
                                    <p:animEffect transition="in" filter="wipe(down)">
                                      <p:cBhvr>
                                        <p:cTn id="7" dur="580">
                                          <p:stCondLst>
                                            <p:cond delay="0"/>
                                          </p:stCondLst>
                                        </p:cTn>
                                        <p:tgtEl>
                                          <p:spTgt spid="25606">
                                            <p:txEl>
                                              <p:pRg st="0" end="0"/>
                                            </p:txEl>
                                          </p:spTgt>
                                        </p:tgtEl>
                                      </p:cBhvr>
                                    </p:animEffect>
                                    <p:anim calcmode="lin" valueType="num">
                                      <p:cBhvr>
                                        <p:cTn id="8" dur="1822" tmFilter="0,0; 0.14,0.36; 0.43,0.73; 0.71,0.91; 1.0,1.0">
                                          <p:stCondLst>
                                            <p:cond delay="0"/>
                                          </p:stCondLst>
                                        </p:cTn>
                                        <p:tgtEl>
                                          <p:spTgt spid="25606">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5606">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5606">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5606">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5606">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25606">
                                            <p:txEl>
                                              <p:pRg st="0" end="0"/>
                                            </p:txEl>
                                          </p:spTgt>
                                        </p:tgtEl>
                                      </p:cBhvr>
                                      <p:to x="100000" y="60000"/>
                                    </p:animScale>
                                    <p:animScale>
                                      <p:cBhvr>
                                        <p:cTn id="14" dur="166" decel="50000">
                                          <p:stCondLst>
                                            <p:cond delay="676"/>
                                          </p:stCondLst>
                                        </p:cTn>
                                        <p:tgtEl>
                                          <p:spTgt spid="25606">
                                            <p:txEl>
                                              <p:pRg st="0" end="0"/>
                                            </p:txEl>
                                          </p:spTgt>
                                        </p:tgtEl>
                                      </p:cBhvr>
                                      <p:to x="100000" y="100000"/>
                                    </p:animScale>
                                    <p:animScale>
                                      <p:cBhvr>
                                        <p:cTn id="15" dur="26">
                                          <p:stCondLst>
                                            <p:cond delay="1312"/>
                                          </p:stCondLst>
                                        </p:cTn>
                                        <p:tgtEl>
                                          <p:spTgt spid="25606">
                                            <p:txEl>
                                              <p:pRg st="0" end="0"/>
                                            </p:txEl>
                                          </p:spTgt>
                                        </p:tgtEl>
                                      </p:cBhvr>
                                      <p:to x="100000" y="80000"/>
                                    </p:animScale>
                                    <p:animScale>
                                      <p:cBhvr>
                                        <p:cTn id="16" dur="166" decel="50000">
                                          <p:stCondLst>
                                            <p:cond delay="1338"/>
                                          </p:stCondLst>
                                        </p:cTn>
                                        <p:tgtEl>
                                          <p:spTgt spid="25606">
                                            <p:txEl>
                                              <p:pRg st="0" end="0"/>
                                            </p:txEl>
                                          </p:spTgt>
                                        </p:tgtEl>
                                      </p:cBhvr>
                                      <p:to x="100000" y="100000"/>
                                    </p:animScale>
                                    <p:animScale>
                                      <p:cBhvr>
                                        <p:cTn id="17" dur="26">
                                          <p:stCondLst>
                                            <p:cond delay="1642"/>
                                          </p:stCondLst>
                                        </p:cTn>
                                        <p:tgtEl>
                                          <p:spTgt spid="25606">
                                            <p:txEl>
                                              <p:pRg st="0" end="0"/>
                                            </p:txEl>
                                          </p:spTgt>
                                        </p:tgtEl>
                                      </p:cBhvr>
                                      <p:to x="100000" y="90000"/>
                                    </p:animScale>
                                    <p:animScale>
                                      <p:cBhvr>
                                        <p:cTn id="18" dur="166" decel="50000">
                                          <p:stCondLst>
                                            <p:cond delay="1668"/>
                                          </p:stCondLst>
                                        </p:cTn>
                                        <p:tgtEl>
                                          <p:spTgt spid="25606">
                                            <p:txEl>
                                              <p:pRg st="0" end="0"/>
                                            </p:txEl>
                                          </p:spTgt>
                                        </p:tgtEl>
                                      </p:cBhvr>
                                      <p:to x="100000" y="100000"/>
                                    </p:animScale>
                                    <p:animScale>
                                      <p:cBhvr>
                                        <p:cTn id="19" dur="26">
                                          <p:stCondLst>
                                            <p:cond delay="1808"/>
                                          </p:stCondLst>
                                        </p:cTn>
                                        <p:tgtEl>
                                          <p:spTgt spid="25606">
                                            <p:txEl>
                                              <p:pRg st="0" end="0"/>
                                            </p:txEl>
                                          </p:spTgt>
                                        </p:tgtEl>
                                      </p:cBhvr>
                                      <p:to x="100000" y="95000"/>
                                    </p:animScale>
                                    <p:animScale>
                                      <p:cBhvr>
                                        <p:cTn id="20" dur="166" decel="50000">
                                          <p:stCondLst>
                                            <p:cond delay="1834"/>
                                          </p:stCondLst>
                                        </p:cTn>
                                        <p:tgtEl>
                                          <p:spTgt spid="25606">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25606">
                                            <p:txEl>
                                              <p:pRg st="1" end="1"/>
                                            </p:txEl>
                                          </p:spTgt>
                                        </p:tgtEl>
                                        <p:attrNameLst>
                                          <p:attrName>style.visibility</p:attrName>
                                        </p:attrNameLst>
                                      </p:cBhvr>
                                      <p:to>
                                        <p:strVal val="visible"/>
                                      </p:to>
                                    </p:set>
                                    <p:animEffect transition="in" filter="wipe(down)">
                                      <p:cBhvr>
                                        <p:cTn id="23" dur="580">
                                          <p:stCondLst>
                                            <p:cond delay="0"/>
                                          </p:stCondLst>
                                        </p:cTn>
                                        <p:tgtEl>
                                          <p:spTgt spid="25606">
                                            <p:txEl>
                                              <p:pRg st="1" end="1"/>
                                            </p:txEl>
                                          </p:spTgt>
                                        </p:tgtEl>
                                      </p:cBhvr>
                                    </p:animEffect>
                                    <p:anim calcmode="lin" valueType="num">
                                      <p:cBhvr>
                                        <p:cTn id="24" dur="1822" tmFilter="0,0; 0.14,0.36; 0.43,0.73; 0.71,0.91; 1.0,1.0">
                                          <p:stCondLst>
                                            <p:cond delay="0"/>
                                          </p:stCondLst>
                                        </p:cTn>
                                        <p:tgtEl>
                                          <p:spTgt spid="25606">
                                            <p:txEl>
                                              <p:pRg st="1" end="1"/>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25606">
                                            <p:txEl>
                                              <p:pRg st="1" end="1"/>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25606">
                                            <p:txEl>
                                              <p:pRg st="1" end="1"/>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25606">
                                            <p:txEl>
                                              <p:pRg st="1" end="1"/>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25606">
                                            <p:txEl>
                                              <p:pRg st="1" end="1"/>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25606">
                                            <p:txEl>
                                              <p:pRg st="1" end="1"/>
                                            </p:txEl>
                                          </p:spTgt>
                                        </p:tgtEl>
                                      </p:cBhvr>
                                      <p:to x="100000" y="60000"/>
                                    </p:animScale>
                                    <p:animScale>
                                      <p:cBhvr>
                                        <p:cTn id="30" dur="166" decel="50000">
                                          <p:stCondLst>
                                            <p:cond delay="676"/>
                                          </p:stCondLst>
                                        </p:cTn>
                                        <p:tgtEl>
                                          <p:spTgt spid="25606">
                                            <p:txEl>
                                              <p:pRg st="1" end="1"/>
                                            </p:txEl>
                                          </p:spTgt>
                                        </p:tgtEl>
                                      </p:cBhvr>
                                      <p:to x="100000" y="100000"/>
                                    </p:animScale>
                                    <p:animScale>
                                      <p:cBhvr>
                                        <p:cTn id="31" dur="26">
                                          <p:stCondLst>
                                            <p:cond delay="1312"/>
                                          </p:stCondLst>
                                        </p:cTn>
                                        <p:tgtEl>
                                          <p:spTgt spid="25606">
                                            <p:txEl>
                                              <p:pRg st="1" end="1"/>
                                            </p:txEl>
                                          </p:spTgt>
                                        </p:tgtEl>
                                      </p:cBhvr>
                                      <p:to x="100000" y="80000"/>
                                    </p:animScale>
                                    <p:animScale>
                                      <p:cBhvr>
                                        <p:cTn id="32" dur="166" decel="50000">
                                          <p:stCondLst>
                                            <p:cond delay="1338"/>
                                          </p:stCondLst>
                                        </p:cTn>
                                        <p:tgtEl>
                                          <p:spTgt spid="25606">
                                            <p:txEl>
                                              <p:pRg st="1" end="1"/>
                                            </p:txEl>
                                          </p:spTgt>
                                        </p:tgtEl>
                                      </p:cBhvr>
                                      <p:to x="100000" y="100000"/>
                                    </p:animScale>
                                    <p:animScale>
                                      <p:cBhvr>
                                        <p:cTn id="33" dur="26">
                                          <p:stCondLst>
                                            <p:cond delay="1642"/>
                                          </p:stCondLst>
                                        </p:cTn>
                                        <p:tgtEl>
                                          <p:spTgt spid="25606">
                                            <p:txEl>
                                              <p:pRg st="1" end="1"/>
                                            </p:txEl>
                                          </p:spTgt>
                                        </p:tgtEl>
                                      </p:cBhvr>
                                      <p:to x="100000" y="90000"/>
                                    </p:animScale>
                                    <p:animScale>
                                      <p:cBhvr>
                                        <p:cTn id="34" dur="166" decel="50000">
                                          <p:stCondLst>
                                            <p:cond delay="1668"/>
                                          </p:stCondLst>
                                        </p:cTn>
                                        <p:tgtEl>
                                          <p:spTgt spid="25606">
                                            <p:txEl>
                                              <p:pRg st="1" end="1"/>
                                            </p:txEl>
                                          </p:spTgt>
                                        </p:tgtEl>
                                      </p:cBhvr>
                                      <p:to x="100000" y="100000"/>
                                    </p:animScale>
                                    <p:animScale>
                                      <p:cBhvr>
                                        <p:cTn id="35" dur="26">
                                          <p:stCondLst>
                                            <p:cond delay="1808"/>
                                          </p:stCondLst>
                                        </p:cTn>
                                        <p:tgtEl>
                                          <p:spTgt spid="25606">
                                            <p:txEl>
                                              <p:pRg st="1" end="1"/>
                                            </p:txEl>
                                          </p:spTgt>
                                        </p:tgtEl>
                                      </p:cBhvr>
                                      <p:to x="100000" y="95000"/>
                                    </p:animScale>
                                    <p:animScale>
                                      <p:cBhvr>
                                        <p:cTn id="36" dur="166" decel="50000">
                                          <p:stCondLst>
                                            <p:cond delay="1834"/>
                                          </p:stCondLst>
                                        </p:cTn>
                                        <p:tgtEl>
                                          <p:spTgt spid="25606">
                                            <p:txEl>
                                              <p:pRg st="1" end="1"/>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25606">
                                            <p:txEl>
                                              <p:pRg st="2" end="2"/>
                                            </p:txEl>
                                          </p:spTgt>
                                        </p:tgtEl>
                                        <p:attrNameLst>
                                          <p:attrName>style.visibility</p:attrName>
                                        </p:attrNameLst>
                                      </p:cBhvr>
                                      <p:to>
                                        <p:strVal val="visible"/>
                                      </p:to>
                                    </p:set>
                                    <p:animEffect transition="in" filter="wipe(down)">
                                      <p:cBhvr>
                                        <p:cTn id="39" dur="580">
                                          <p:stCondLst>
                                            <p:cond delay="0"/>
                                          </p:stCondLst>
                                        </p:cTn>
                                        <p:tgtEl>
                                          <p:spTgt spid="25606">
                                            <p:txEl>
                                              <p:pRg st="2" end="2"/>
                                            </p:txEl>
                                          </p:spTgt>
                                        </p:tgtEl>
                                      </p:cBhvr>
                                    </p:animEffect>
                                    <p:anim calcmode="lin" valueType="num">
                                      <p:cBhvr>
                                        <p:cTn id="40" dur="1822" tmFilter="0,0; 0.14,0.36; 0.43,0.73; 0.71,0.91; 1.0,1.0">
                                          <p:stCondLst>
                                            <p:cond delay="0"/>
                                          </p:stCondLst>
                                        </p:cTn>
                                        <p:tgtEl>
                                          <p:spTgt spid="25606">
                                            <p:txEl>
                                              <p:pRg st="2" end="2"/>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25606">
                                            <p:txEl>
                                              <p:pRg st="2" end="2"/>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25606">
                                            <p:txEl>
                                              <p:pRg st="2" end="2"/>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25606">
                                            <p:txEl>
                                              <p:pRg st="2" end="2"/>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25606">
                                            <p:txEl>
                                              <p:pRg st="2" end="2"/>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25606">
                                            <p:txEl>
                                              <p:pRg st="2" end="2"/>
                                            </p:txEl>
                                          </p:spTgt>
                                        </p:tgtEl>
                                      </p:cBhvr>
                                      <p:to x="100000" y="60000"/>
                                    </p:animScale>
                                    <p:animScale>
                                      <p:cBhvr>
                                        <p:cTn id="46" dur="166" decel="50000">
                                          <p:stCondLst>
                                            <p:cond delay="676"/>
                                          </p:stCondLst>
                                        </p:cTn>
                                        <p:tgtEl>
                                          <p:spTgt spid="25606">
                                            <p:txEl>
                                              <p:pRg st="2" end="2"/>
                                            </p:txEl>
                                          </p:spTgt>
                                        </p:tgtEl>
                                      </p:cBhvr>
                                      <p:to x="100000" y="100000"/>
                                    </p:animScale>
                                    <p:animScale>
                                      <p:cBhvr>
                                        <p:cTn id="47" dur="26">
                                          <p:stCondLst>
                                            <p:cond delay="1312"/>
                                          </p:stCondLst>
                                        </p:cTn>
                                        <p:tgtEl>
                                          <p:spTgt spid="25606">
                                            <p:txEl>
                                              <p:pRg st="2" end="2"/>
                                            </p:txEl>
                                          </p:spTgt>
                                        </p:tgtEl>
                                      </p:cBhvr>
                                      <p:to x="100000" y="80000"/>
                                    </p:animScale>
                                    <p:animScale>
                                      <p:cBhvr>
                                        <p:cTn id="48" dur="166" decel="50000">
                                          <p:stCondLst>
                                            <p:cond delay="1338"/>
                                          </p:stCondLst>
                                        </p:cTn>
                                        <p:tgtEl>
                                          <p:spTgt spid="25606">
                                            <p:txEl>
                                              <p:pRg st="2" end="2"/>
                                            </p:txEl>
                                          </p:spTgt>
                                        </p:tgtEl>
                                      </p:cBhvr>
                                      <p:to x="100000" y="100000"/>
                                    </p:animScale>
                                    <p:animScale>
                                      <p:cBhvr>
                                        <p:cTn id="49" dur="26">
                                          <p:stCondLst>
                                            <p:cond delay="1642"/>
                                          </p:stCondLst>
                                        </p:cTn>
                                        <p:tgtEl>
                                          <p:spTgt spid="25606">
                                            <p:txEl>
                                              <p:pRg st="2" end="2"/>
                                            </p:txEl>
                                          </p:spTgt>
                                        </p:tgtEl>
                                      </p:cBhvr>
                                      <p:to x="100000" y="90000"/>
                                    </p:animScale>
                                    <p:animScale>
                                      <p:cBhvr>
                                        <p:cTn id="50" dur="166" decel="50000">
                                          <p:stCondLst>
                                            <p:cond delay="1668"/>
                                          </p:stCondLst>
                                        </p:cTn>
                                        <p:tgtEl>
                                          <p:spTgt spid="25606">
                                            <p:txEl>
                                              <p:pRg st="2" end="2"/>
                                            </p:txEl>
                                          </p:spTgt>
                                        </p:tgtEl>
                                      </p:cBhvr>
                                      <p:to x="100000" y="100000"/>
                                    </p:animScale>
                                    <p:animScale>
                                      <p:cBhvr>
                                        <p:cTn id="51" dur="26">
                                          <p:stCondLst>
                                            <p:cond delay="1808"/>
                                          </p:stCondLst>
                                        </p:cTn>
                                        <p:tgtEl>
                                          <p:spTgt spid="25606">
                                            <p:txEl>
                                              <p:pRg st="2" end="2"/>
                                            </p:txEl>
                                          </p:spTgt>
                                        </p:tgtEl>
                                      </p:cBhvr>
                                      <p:to x="100000" y="95000"/>
                                    </p:animScale>
                                    <p:animScale>
                                      <p:cBhvr>
                                        <p:cTn id="52" dur="166" decel="50000">
                                          <p:stCondLst>
                                            <p:cond delay="1834"/>
                                          </p:stCondLst>
                                        </p:cTn>
                                        <p:tgtEl>
                                          <p:spTgt spid="25606">
                                            <p:txEl>
                                              <p:pRg st="2" end="2"/>
                                            </p:txEl>
                                          </p:spTgt>
                                        </p:tgtEl>
                                      </p:cBhvr>
                                      <p:to x="100000" y="100000"/>
                                    </p:animScale>
                                  </p:childTnLst>
                                </p:cTn>
                              </p:par>
                              <p:par>
                                <p:cTn id="53" presetID="26" presetClass="entr" presetSubtype="0" fill="hold" nodeType="withEffect">
                                  <p:stCondLst>
                                    <p:cond delay="0"/>
                                  </p:stCondLst>
                                  <p:childTnLst>
                                    <p:set>
                                      <p:cBhvr>
                                        <p:cTn id="54" dur="1" fill="hold">
                                          <p:stCondLst>
                                            <p:cond delay="0"/>
                                          </p:stCondLst>
                                        </p:cTn>
                                        <p:tgtEl>
                                          <p:spTgt spid="25606">
                                            <p:txEl>
                                              <p:pRg st="3" end="3"/>
                                            </p:txEl>
                                          </p:spTgt>
                                        </p:tgtEl>
                                        <p:attrNameLst>
                                          <p:attrName>style.visibility</p:attrName>
                                        </p:attrNameLst>
                                      </p:cBhvr>
                                      <p:to>
                                        <p:strVal val="visible"/>
                                      </p:to>
                                    </p:set>
                                    <p:animEffect transition="in" filter="wipe(down)">
                                      <p:cBhvr>
                                        <p:cTn id="55" dur="580">
                                          <p:stCondLst>
                                            <p:cond delay="0"/>
                                          </p:stCondLst>
                                        </p:cTn>
                                        <p:tgtEl>
                                          <p:spTgt spid="25606">
                                            <p:txEl>
                                              <p:pRg st="3" end="3"/>
                                            </p:txEl>
                                          </p:spTgt>
                                        </p:tgtEl>
                                      </p:cBhvr>
                                    </p:animEffect>
                                    <p:anim calcmode="lin" valueType="num">
                                      <p:cBhvr>
                                        <p:cTn id="56" dur="1822" tmFilter="0,0; 0.14,0.36; 0.43,0.73; 0.71,0.91; 1.0,1.0">
                                          <p:stCondLst>
                                            <p:cond delay="0"/>
                                          </p:stCondLst>
                                        </p:cTn>
                                        <p:tgtEl>
                                          <p:spTgt spid="25606">
                                            <p:txEl>
                                              <p:pRg st="3" end="3"/>
                                            </p:txEl>
                                          </p:spTgt>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25606">
                                            <p:txEl>
                                              <p:pRg st="3" end="3"/>
                                            </p:txEl>
                                          </p:spTgt>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25606">
                                            <p:txEl>
                                              <p:pRg st="3" end="3"/>
                                            </p:txEl>
                                          </p:spTgt>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25606">
                                            <p:txEl>
                                              <p:pRg st="3" end="3"/>
                                            </p:txEl>
                                          </p:spTgt>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25606">
                                            <p:txEl>
                                              <p:pRg st="3" end="3"/>
                                            </p:txEl>
                                          </p:spTgt>
                                        </p:tgtEl>
                                        <p:attrNameLst>
                                          <p:attrName>ppt_y</p:attrName>
                                        </p:attrNameLst>
                                      </p:cBhvr>
                                      <p:tavLst>
                                        <p:tav tm="0" fmla="#ppt_y-sin(pi*$)/81">
                                          <p:val>
                                            <p:fltVal val="0"/>
                                          </p:val>
                                        </p:tav>
                                        <p:tav tm="100000">
                                          <p:val>
                                            <p:fltVal val="1"/>
                                          </p:val>
                                        </p:tav>
                                      </p:tavLst>
                                    </p:anim>
                                    <p:animScale>
                                      <p:cBhvr>
                                        <p:cTn id="61" dur="26">
                                          <p:stCondLst>
                                            <p:cond delay="650"/>
                                          </p:stCondLst>
                                        </p:cTn>
                                        <p:tgtEl>
                                          <p:spTgt spid="25606">
                                            <p:txEl>
                                              <p:pRg st="3" end="3"/>
                                            </p:txEl>
                                          </p:spTgt>
                                        </p:tgtEl>
                                      </p:cBhvr>
                                      <p:to x="100000" y="60000"/>
                                    </p:animScale>
                                    <p:animScale>
                                      <p:cBhvr>
                                        <p:cTn id="62" dur="166" decel="50000">
                                          <p:stCondLst>
                                            <p:cond delay="676"/>
                                          </p:stCondLst>
                                        </p:cTn>
                                        <p:tgtEl>
                                          <p:spTgt spid="25606">
                                            <p:txEl>
                                              <p:pRg st="3" end="3"/>
                                            </p:txEl>
                                          </p:spTgt>
                                        </p:tgtEl>
                                      </p:cBhvr>
                                      <p:to x="100000" y="100000"/>
                                    </p:animScale>
                                    <p:animScale>
                                      <p:cBhvr>
                                        <p:cTn id="63" dur="26">
                                          <p:stCondLst>
                                            <p:cond delay="1312"/>
                                          </p:stCondLst>
                                        </p:cTn>
                                        <p:tgtEl>
                                          <p:spTgt spid="25606">
                                            <p:txEl>
                                              <p:pRg st="3" end="3"/>
                                            </p:txEl>
                                          </p:spTgt>
                                        </p:tgtEl>
                                      </p:cBhvr>
                                      <p:to x="100000" y="80000"/>
                                    </p:animScale>
                                    <p:animScale>
                                      <p:cBhvr>
                                        <p:cTn id="64" dur="166" decel="50000">
                                          <p:stCondLst>
                                            <p:cond delay="1338"/>
                                          </p:stCondLst>
                                        </p:cTn>
                                        <p:tgtEl>
                                          <p:spTgt spid="25606">
                                            <p:txEl>
                                              <p:pRg st="3" end="3"/>
                                            </p:txEl>
                                          </p:spTgt>
                                        </p:tgtEl>
                                      </p:cBhvr>
                                      <p:to x="100000" y="100000"/>
                                    </p:animScale>
                                    <p:animScale>
                                      <p:cBhvr>
                                        <p:cTn id="65" dur="26">
                                          <p:stCondLst>
                                            <p:cond delay="1642"/>
                                          </p:stCondLst>
                                        </p:cTn>
                                        <p:tgtEl>
                                          <p:spTgt spid="25606">
                                            <p:txEl>
                                              <p:pRg st="3" end="3"/>
                                            </p:txEl>
                                          </p:spTgt>
                                        </p:tgtEl>
                                      </p:cBhvr>
                                      <p:to x="100000" y="90000"/>
                                    </p:animScale>
                                    <p:animScale>
                                      <p:cBhvr>
                                        <p:cTn id="66" dur="166" decel="50000">
                                          <p:stCondLst>
                                            <p:cond delay="1668"/>
                                          </p:stCondLst>
                                        </p:cTn>
                                        <p:tgtEl>
                                          <p:spTgt spid="25606">
                                            <p:txEl>
                                              <p:pRg st="3" end="3"/>
                                            </p:txEl>
                                          </p:spTgt>
                                        </p:tgtEl>
                                      </p:cBhvr>
                                      <p:to x="100000" y="100000"/>
                                    </p:animScale>
                                    <p:animScale>
                                      <p:cBhvr>
                                        <p:cTn id="67" dur="26">
                                          <p:stCondLst>
                                            <p:cond delay="1808"/>
                                          </p:stCondLst>
                                        </p:cTn>
                                        <p:tgtEl>
                                          <p:spTgt spid="25606">
                                            <p:txEl>
                                              <p:pRg st="3" end="3"/>
                                            </p:txEl>
                                          </p:spTgt>
                                        </p:tgtEl>
                                      </p:cBhvr>
                                      <p:to x="100000" y="95000"/>
                                    </p:animScale>
                                    <p:animScale>
                                      <p:cBhvr>
                                        <p:cTn id="68" dur="166" decel="50000">
                                          <p:stCondLst>
                                            <p:cond delay="1834"/>
                                          </p:stCondLst>
                                        </p:cTn>
                                        <p:tgtEl>
                                          <p:spTgt spid="25606">
                                            <p:txEl>
                                              <p:pRg st="3" end="3"/>
                                            </p:txEl>
                                          </p:spTgt>
                                        </p:tgtEl>
                                      </p:cBhvr>
                                      <p:to x="100000" y="100000"/>
                                    </p:animScale>
                                  </p:childTnLst>
                                </p:cTn>
                              </p:par>
                              <p:par>
                                <p:cTn id="69" presetID="26" presetClass="entr" presetSubtype="0" fill="hold" nodeType="withEffect">
                                  <p:stCondLst>
                                    <p:cond delay="0"/>
                                  </p:stCondLst>
                                  <p:childTnLst>
                                    <p:set>
                                      <p:cBhvr>
                                        <p:cTn id="70" dur="1" fill="hold">
                                          <p:stCondLst>
                                            <p:cond delay="0"/>
                                          </p:stCondLst>
                                        </p:cTn>
                                        <p:tgtEl>
                                          <p:spTgt spid="25606">
                                            <p:txEl>
                                              <p:pRg st="4" end="4"/>
                                            </p:txEl>
                                          </p:spTgt>
                                        </p:tgtEl>
                                        <p:attrNameLst>
                                          <p:attrName>style.visibility</p:attrName>
                                        </p:attrNameLst>
                                      </p:cBhvr>
                                      <p:to>
                                        <p:strVal val="visible"/>
                                      </p:to>
                                    </p:set>
                                    <p:animEffect transition="in" filter="wipe(down)">
                                      <p:cBhvr>
                                        <p:cTn id="71" dur="580">
                                          <p:stCondLst>
                                            <p:cond delay="0"/>
                                          </p:stCondLst>
                                        </p:cTn>
                                        <p:tgtEl>
                                          <p:spTgt spid="25606">
                                            <p:txEl>
                                              <p:pRg st="4" end="4"/>
                                            </p:txEl>
                                          </p:spTgt>
                                        </p:tgtEl>
                                      </p:cBhvr>
                                    </p:animEffect>
                                    <p:anim calcmode="lin" valueType="num">
                                      <p:cBhvr>
                                        <p:cTn id="72" dur="1822" tmFilter="0,0; 0.14,0.36; 0.43,0.73; 0.71,0.91; 1.0,1.0">
                                          <p:stCondLst>
                                            <p:cond delay="0"/>
                                          </p:stCondLst>
                                        </p:cTn>
                                        <p:tgtEl>
                                          <p:spTgt spid="25606">
                                            <p:txEl>
                                              <p:pRg st="4" end="4"/>
                                            </p:txEl>
                                          </p:spTgt>
                                        </p:tgtEl>
                                        <p:attrNameLst>
                                          <p:attrName>ppt_x</p:attrName>
                                        </p:attrNameLst>
                                      </p:cBhvr>
                                      <p:tavLst>
                                        <p:tav tm="0">
                                          <p:val>
                                            <p:strVal val="#ppt_x-0.25"/>
                                          </p:val>
                                        </p:tav>
                                        <p:tav tm="100000">
                                          <p:val>
                                            <p:strVal val="#ppt_x"/>
                                          </p:val>
                                        </p:tav>
                                      </p:tavLst>
                                    </p:anim>
                                    <p:anim calcmode="lin" valueType="num">
                                      <p:cBhvr>
                                        <p:cTn id="73" dur="664" tmFilter="0.0,0.0; 0.25,0.07; 0.50,0.2; 0.75,0.467; 1.0,1.0">
                                          <p:stCondLst>
                                            <p:cond delay="0"/>
                                          </p:stCondLst>
                                        </p:cTn>
                                        <p:tgtEl>
                                          <p:spTgt spid="25606">
                                            <p:txEl>
                                              <p:pRg st="4" end="4"/>
                                            </p:txEl>
                                          </p:spTgt>
                                        </p:tgtEl>
                                        <p:attrNameLst>
                                          <p:attrName>ppt_y</p:attrName>
                                        </p:attrNameLst>
                                      </p:cBhvr>
                                      <p:tavLst>
                                        <p:tav tm="0" fmla="#ppt_y-sin(pi*$)/3">
                                          <p:val>
                                            <p:fltVal val="0.5"/>
                                          </p:val>
                                        </p:tav>
                                        <p:tav tm="100000">
                                          <p:val>
                                            <p:fltVal val="1"/>
                                          </p:val>
                                        </p:tav>
                                      </p:tavLst>
                                    </p:anim>
                                    <p:anim calcmode="lin" valueType="num">
                                      <p:cBhvr>
                                        <p:cTn id="74" dur="664" tmFilter="0, 0; 0.125,0.2665; 0.25,0.4; 0.375,0.465; 0.5,0.5;  0.625,0.535; 0.75,0.6; 0.875,0.7335; 1,1">
                                          <p:stCondLst>
                                            <p:cond delay="664"/>
                                          </p:stCondLst>
                                        </p:cTn>
                                        <p:tgtEl>
                                          <p:spTgt spid="25606">
                                            <p:txEl>
                                              <p:pRg st="4" end="4"/>
                                            </p:txEl>
                                          </p:spTgt>
                                        </p:tgtEl>
                                        <p:attrNameLst>
                                          <p:attrName>ppt_y</p:attrName>
                                        </p:attrNameLst>
                                      </p:cBhvr>
                                      <p:tavLst>
                                        <p:tav tm="0" fmla="#ppt_y-sin(pi*$)/9">
                                          <p:val>
                                            <p:fltVal val="0"/>
                                          </p:val>
                                        </p:tav>
                                        <p:tav tm="100000">
                                          <p:val>
                                            <p:fltVal val="1"/>
                                          </p:val>
                                        </p:tav>
                                      </p:tavLst>
                                    </p:anim>
                                    <p:anim calcmode="lin" valueType="num">
                                      <p:cBhvr>
                                        <p:cTn id="75" dur="332" tmFilter="0, 0; 0.125,0.2665; 0.25,0.4; 0.375,0.465; 0.5,0.5;  0.625,0.535; 0.75,0.6; 0.875,0.7335; 1,1">
                                          <p:stCondLst>
                                            <p:cond delay="1324"/>
                                          </p:stCondLst>
                                        </p:cTn>
                                        <p:tgtEl>
                                          <p:spTgt spid="25606">
                                            <p:txEl>
                                              <p:pRg st="4" end="4"/>
                                            </p:txEl>
                                          </p:spTgt>
                                        </p:tgtEl>
                                        <p:attrNameLst>
                                          <p:attrName>ppt_y</p:attrName>
                                        </p:attrNameLst>
                                      </p:cBhvr>
                                      <p:tavLst>
                                        <p:tav tm="0" fmla="#ppt_y-sin(pi*$)/27">
                                          <p:val>
                                            <p:fltVal val="0"/>
                                          </p:val>
                                        </p:tav>
                                        <p:tav tm="100000">
                                          <p:val>
                                            <p:fltVal val="1"/>
                                          </p:val>
                                        </p:tav>
                                      </p:tavLst>
                                    </p:anim>
                                    <p:anim calcmode="lin" valueType="num">
                                      <p:cBhvr>
                                        <p:cTn id="76" dur="164" tmFilter="0, 0; 0.125,0.2665; 0.25,0.4; 0.375,0.465; 0.5,0.5;  0.625,0.535; 0.75,0.6; 0.875,0.7335; 1,1">
                                          <p:stCondLst>
                                            <p:cond delay="1656"/>
                                          </p:stCondLst>
                                        </p:cTn>
                                        <p:tgtEl>
                                          <p:spTgt spid="25606">
                                            <p:txEl>
                                              <p:pRg st="4" end="4"/>
                                            </p:txEl>
                                          </p:spTgt>
                                        </p:tgtEl>
                                        <p:attrNameLst>
                                          <p:attrName>ppt_y</p:attrName>
                                        </p:attrNameLst>
                                      </p:cBhvr>
                                      <p:tavLst>
                                        <p:tav tm="0" fmla="#ppt_y-sin(pi*$)/81">
                                          <p:val>
                                            <p:fltVal val="0"/>
                                          </p:val>
                                        </p:tav>
                                        <p:tav tm="100000">
                                          <p:val>
                                            <p:fltVal val="1"/>
                                          </p:val>
                                        </p:tav>
                                      </p:tavLst>
                                    </p:anim>
                                    <p:animScale>
                                      <p:cBhvr>
                                        <p:cTn id="77" dur="26">
                                          <p:stCondLst>
                                            <p:cond delay="650"/>
                                          </p:stCondLst>
                                        </p:cTn>
                                        <p:tgtEl>
                                          <p:spTgt spid="25606">
                                            <p:txEl>
                                              <p:pRg st="4" end="4"/>
                                            </p:txEl>
                                          </p:spTgt>
                                        </p:tgtEl>
                                      </p:cBhvr>
                                      <p:to x="100000" y="60000"/>
                                    </p:animScale>
                                    <p:animScale>
                                      <p:cBhvr>
                                        <p:cTn id="78" dur="166" decel="50000">
                                          <p:stCondLst>
                                            <p:cond delay="676"/>
                                          </p:stCondLst>
                                        </p:cTn>
                                        <p:tgtEl>
                                          <p:spTgt spid="25606">
                                            <p:txEl>
                                              <p:pRg st="4" end="4"/>
                                            </p:txEl>
                                          </p:spTgt>
                                        </p:tgtEl>
                                      </p:cBhvr>
                                      <p:to x="100000" y="100000"/>
                                    </p:animScale>
                                    <p:animScale>
                                      <p:cBhvr>
                                        <p:cTn id="79" dur="26">
                                          <p:stCondLst>
                                            <p:cond delay="1312"/>
                                          </p:stCondLst>
                                        </p:cTn>
                                        <p:tgtEl>
                                          <p:spTgt spid="25606">
                                            <p:txEl>
                                              <p:pRg st="4" end="4"/>
                                            </p:txEl>
                                          </p:spTgt>
                                        </p:tgtEl>
                                      </p:cBhvr>
                                      <p:to x="100000" y="80000"/>
                                    </p:animScale>
                                    <p:animScale>
                                      <p:cBhvr>
                                        <p:cTn id="80" dur="166" decel="50000">
                                          <p:stCondLst>
                                            <p:cond delay="1338"/>
                                          </p:stCondLst>
                                        </p:cTn>
                                        <p:tgtEl>
                                          <p:spTgt spid="25606">
                                            <p:txEl>
                                              <p:pRg st="4" end="4"/>
                                            </p:txEl>
                                          </p:spTgt>
                                        </p:tgtEl>
                                      </p:cBhvr>
                                      <p:to x="100000" y="100000"/>
                                    </p:animScale>
                                    <p:animScale>
                                      <p:cBhvr>
                                        <p:cTn id="81" dur="26">
                                          <p:stCondLst>
                                            <p:cond delay="1642"/>
                                          </p:stCondLst>
                                        </p:cTn>
                                        <p:tgtEl>
                                          <p:spTgt spid="25606">
                                            <p:txEl>
                                              <p:pRg st="4" end="4"/>
                                            </p:txEl>
                                          </p:spTgt>
                                        </p:tgtEl>
                                      </p:cBhvr>
                                      <p:to x="100000" y="90000"/>
                                    </p:animScale>
                                    <p:animScale>
                                      <p:cBhvr>
                                        <p:cTn id="82" dur="166" decel="50000">
                                          <p:stCondLst>
                                            <p:cond delay="1668"/>
                                          </p:stCondLst>
                                        </p:cTn>
                                        <p:tgtEl>
                                          <p:spTgt spid="25606">
                                            <p:txEl>
                                              <p:pRg st="4" end="4"/>
                                            </p:txEl>
                                          </p:spTgt>
                                        </p:tgtEl>
                                      </p:cBhvr>
                                      <p:to x="100000" y="100000"/>
                                    </p:animScale>
                                    <p:animScale>
                                      <p:cBhvr>
                                        <p:cTn id="83" dur="26">
                                          <p:stCondLst>
                                            <p:cond delay="1808"/>
                                          </p:stCondLst>
                                        </p:cTn>
                                        <p:tgtEl>
                                          <p:spTgt spid="25606">
                                            <p:txEl>
                                              <p:pRg st="4" end="4"/>
                                            </p:txEl>
                                          </p:spTgt>
                                        </p:tgtEl>
                                      </p:cBhvr>
                                      <p:to x="100000" y="95000"/>
                                    </p:animScale>
                                    <p:animScale>
                                      <p:cBhvr>
                                        <p:cTn id="84" dur="166" decel="50000">
                                          <p:stCondLst>
                                            <p:cond delay="1834"/>
                                          </p:stCondLst>
                                        </p:cTn>
                                        <p:tgtEl>
                                          <p:spTgt spid="25606">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E:\lulu\PICT000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p14:dur="10" advTm="10787">
        <p:fade/>
      </p:transition>
    </mc:Choice>
    <mc:Fallback xmlns="">
      <p:transition advTm="10787">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D:\Mamie et Anthony.jpg"/>
          <p:cNvPicPr>
            <a:picLocks noChangeAspect="1" noChangeArrowheads="1"/>
          </p:cNvPicPr>
          <p:nvPr/>
        </p:nvPicPr>
        <p:blipFill>
          <a:blip r:embed="rId4">
            <a:extLst>
              <a:ext uri="{28A0092B-C50C-407E-A947-70E740481C1C}">
                <a14:useLocalDpi xmlns:a14="http://schemas.microsoft.com/office/drawing/2010/main" val="0"/>
              </a:ext>
            </a:extLst>
          </a:blip>
          <a:srcRect l="39371"/>
          <a:stretch>
            <a:fillRect/>
          </a:stretch>
        </p:blipFill>
        <p:spPr bwMode="auto">
          <a:xfrm>
            <a:off x="0" y="0"/>
            <a:ext cx="55451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39" name="Picture 3" descr="D:\Mamie dans son fauteuil.jpg"/>
          <p:cNvPicPr>
            <a:picLocks noChangeAspect="1" noChangeArrowheads="1"/>
          </p:cNvPicPr>
          <p:nvPr/>
        </p:nvPicPr>
        <p:blipFill>
          <a:blip r:embed="rId5">
            <a:extLst>
              <a:ext uri="{28A0092B-C50C-407E-A947-70E740481C1C}">
                <a14:useLocalDpi xmlns:a14="http://schemas.microsoft.com/office/drawing/2010/main" val="0"/>
              </a:ext>
            </a:extLst>
          </a:blip>
          <a:srcRect l="39371" r="19685"/>
          <a:stretch>
            <a:fillRect/>
          </a:stretch>
        </p:blipFill>
        <p:spPr bwMode="auto">
          <a:xfrm>
            <a:off x="5399088" y="0"/>
            <a:ext cx="374491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41" name="Text Box 5"/>
          <p:cNvSpPr txBox="1">
            <a:spLocks noChangeArrowheads="1"/>
          </p:cNvSpPr>
          <p:nvPr/>
        </p:nvSpPr>
        <p:spPr bwMode="auto">
          <a:xfrm>
            <a:off x="2286000" y="609600"/>
            <a:ext cx="3886200" cy="1798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algn="ctr" eaLnBrk="1" hangingPunct="1">
              <a:spcBef>
                <a:spcPct val="50000"/>
              </a:spcBef>
            </a:pPr>
            <a:r>
              <a:rPr lang="fr-FR" sz="3200" b="1">
                <a:solidFill>
                  <a:srgbClr val="FFCC66"/>
                </a:solidFill>
                <a:latin typeface="Curlz MT" pitchFamily="82" charset="0"/>
              </a:rPr>
              <a:t>Ton sourire, </a:t>
            </a:r>
          </a:p>
          <a:p>
            <a:pPr algn="ctr" eaLnBrk="1" hangingPunct="1">
              <a:spcBef>
                <a:spcPct val="50000"/>
              </a:spcBef>
            </a:pPr>
            <a:r>
              <a:rPr lang="fr-FR" sz="3200" b="1">
                <a:solidFill>
                  <a:srgbClr val="FFCC66"/>
                </a:solidFill>
                <a:latin typeface="Curlz MT" pitchFamily="82" charset="0"/>
              </a:rPr>
              <a:t>à tout jamais gravé en nous…</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10" advTm="17164">
        <p:fade/>
      </p:transition>
    </mc:Choice>
    <mc:Fallback xmlns="">
      <p:transition advTm="17164">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 presetClass="entr" presetSubtype="2" fill="hold" nodeType="clickEffect">
                                  <p:stCondLst>
                                    <p:cond delay="0"/>
                                  </p:stCondLst>
                                  <p:childTnLst>
                                    <p:set>
                                      <p:cBhvr>
                                        <p:cTn id="6" dur="1" fill="hold">
                                          <p:stCondLst>
                                            <p:cond delay="0"/>
                                          </p:stCondLst>
                                        </p:cTn>
                                        <p:tgtEl>
                                          <p:spTgt spid="39939"/>
                                        </p:tgtEl>
                                        <p:attrNameLst>
                                          <p:attrName>style.visibility</p:attrName>
                                        </p:attrNameLst>
                                      </p:cBhvr>
                                      <p:to>
                                        <p:strVal val="visible"/>
                                      </p:to>
                                    </p:set>
                                    <p:anim calcmode="lin" valueType="num">
                                      <p:cBhvr additive="base">
                                        <p:cTn id="7" dur="5000" fill="hold"/>
                                        <p:tgtEl>
                                          <p:spTgt spid="39939"/>
                                        </p:tgtEl>
                                        <p:attrNameLst>
                                          <p:attrName>ppt_x</p:attrName>
                                        </p:attrNameLst>
                                      </p:cBhvr>
                                      <p:tavLst>
                                        <p:tav tm="0">
                                          <p:val>
                                            <p:strVal val="1+#ppt_w/2"/>
                                          </p:val>
                                        </p:tav>
                                        <p:tav tm="100000">
                                          <p:val>
                                            <p:strVal val="#ppt_x"/>
                                          </p:val>
                                        </p:tav>
                                      </p:tavLst>
                                    </p:anim>
                                    <p:anim calcmode="lin" valueType="num">
                                      <p:cBhvr additive="base">
                                        <p:cTn id="8" dur="5000" fill="hold"/>
                                        <p:tgtEl>
                                          <p:spTgt spid="39939"/>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 presetClass="entr" presetSubtype="16" fill="hold" nodeType="clickEffect">
                                  <p:stCondLst>
                                    <p:cond delay="0"/>
                                  </p:stCondLst>
                                  <p:childTnLst>
                                    <p:set>
                                      <p:cBhvr>
                                        <p:cTn id="12" dur="1" fill="hold">
                                          <p:stCondLst>
                                            <p:cond delay="0"/>
                                          </p:stCondLst>
                                        </p:cTn>
                                        <p:tgtEl>
                                          <p:spTgt spid="39938"/>
                                        </p:tgtEl>
                                        <p:attrNameLst>
                                          <p:attrName>style.visibility</p:attrName>
                                        </p:attrNameLst>
                                      </p:cBhvr>
                                      <p:to>
                                        <p:strVal val="visible"/>
                                      </p:to>
                                    </p:set>
                                    <p:animEffect transition="in" filter="box(in)">
                                      <p:cBhvr>
                                        <p:cTn id="13" dur="500"/>
                                        <p:tgtEl>
                                          <p:spTgt spid="39938"/>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1" presetClass="path" presetSubtype="0" accel="50000" decel="50000" fill="hold" grpId="0" nodeType="clickEffect">
                                  <p:stCondLst>
                                    <p:cond delay="0"/>
                                  </p:stCondLst>
                                  <p:childTnLst>
                                    <p:animMotion origin="layout" path="M 0 0 C 0.069 0 0.125 0.056 0.125 0.125 C 0.125 0.194 0.069 0.25 0 0.25 C -0.069 0.25 -0.125 0.194 -0.125 0.125 C -0.125 0.056 -0.069 0 0 0 Z" pathEditMode="relative" ptsTypes="">
                                      <p:cBhvr>
                                        <p:cTn id="17" dur="2000" fill="hold"/>
                                        <p:tgtEl>
                                          <p:spTgt spid="39941"/>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D:\Calista\Mamie et Calista 7.jpg"/>
          <p:cNvPicPr>
            <a:picLocks noChangeAspect="1" noChangeArrowheads="1"/>
          </p:cNvPicPr>
          <p:nvPr/>
        </p:nvPicPr>
        <p:blipFill>
          <a:blip r:embed="rId4">
            <a:extLst>
              <a:ext uri="{28A0092B-C50C-407E-A947-70E740481C1C}">
                <a14:useLocalDpi xmlns:a14="http://schemas.microsoft.com/office/drawing/2010/main" val="0"/>
              </a:ext>
            </a:extLst>
          </a:blip>
          <a:srcRect l="5905" r="34448" b="41995"/>
          <a:stretch>
            <a:fillRect/>
          </a:stretch>
        </p:blipFill>
        <p:spPr bwMode="auto">
          <a:xfrm>
            <a:off x="0" y="0"/>
            <a:ext cx="45720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1" name="Picture 3" descr="D:\Calista\Mamie et Calista 4.jpg"/>
          <p:cNvPicPr>
            <a:picLocks noChangeAspect="1" noChangeArrowheads="1"/>
          </p:cNvPicPr>
          <p:nvPr/>
        </p:nvPicPr>
        <p:blipFill>
          <a:blip r:embed="rId5">
            <a:extLst>
              <a:ext uri="{28A0092B-C50C-407E-A947-70E740481C1C}">
                <a14:useLocalDpi xmlns:a14="http://schemas.microsoft.com/office/drawing/2010/main" val="0"/>
              </a:ext>
            </a:extLst>
          </a:blip>
          <a:srcRect r="43307" b="41995"/>
          <a:stretch>
            <a:fillRect/>
          </a:stretch>
        </p:blipFill>
        <p:spPr bwMode="auto">
          <a:xfrm>
            <a:off x="4572000" y="3429000"/>
            <a:ext cx="4572000" cy="3506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2" name="Picture 4" descr="D:\Calista\Mamie et Calista 5.jpg"/>
          <p:cNvPicPr>
            <a:picLocks noChangeAspect="1" noChangeArrowheads="1"/>
          </p:cNvPicPr>
          <p:nvPr/>
        </p:nvPicPr>
        <p:blipFill>
          <a:blip r:embed="rId6">
            <a:extLst>
              <a:ext uri="{28A0092B-C50C-407E-A947-70E740481C1C}">
                <a14:useLocalDpi xmlns:a14="http://schemas.microsoft.com/office/drawing/2010/main" val="0"/>
              </a:ext>
            </a:extLst>
          </a:blip>
          <a:srcRect t="10498" r="45276" b="34120"/>
          <a:stretch>
            <a:fillRect/>
          </a:stretch>
        </p:blipFill>
        <p:spPr bwMode="auto">
          <a:xfrm>
            <a:off x="-25400" y="3429000"/>
            <a:ext cx="4597400" cy="349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3" name="Picture 5" descr="D:\Mamie\Mamie.jpg"/>
          <p:cNvPicPr>
            <a:picLocks noChangeAspect="1" noChangeArrowheads="1"/>
          </p:cNvPicPr>
          <p:nvPr/>
        </p:nvPicPr>
        <p:blipFill>
          <a:blip r:embed="rId7">
            <a:extLst>
              <a:ext uri="{28A0092B-C50C-407E-A947-70E740481C1C}">
                <a14:useLocalDpi xmlns:a14="http://schemas.microsoft.com/office/drawing/2010/main" val="0"/>
              </a:ext>
            </a:extLst>
          </a:blip>
          <a:srcRect l="19685" b="19685"/>
          <a:stretch>
            <a:fillRect/>
          </a:stretch>
        </p:blipFill>
        <p:spPr bwMode="auto">
          <a:xfrm>
            <a:off x="4575175" y="0"/>
            <a:ext cx="4568825"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0" name="Text Box 6"/>
          <p:cNvSpPr txBox="1">
            <a:spLocks noChangeArrowheads="1"/>
          </p:cNvSpPr>
          <p:nvPr/>
        </p:nvSpPr>
        <p:spPr bwMode="auto">
          <a:xfrm>
            <a:off x="-2209800" y="1600200"/>
            <a:ext cx="3352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eaLnBrk="1" hangingPunct="1">
              <a:spcBef>
                <a:spcPct val="50000"/>
              </a:spcBef>
            </a:pPr>
            <a:r>
              <a:rPr lang="fr-FR"/>
              <a:t> </a:t>
            </a:r>
          </a:p>
        </p:txBody>
      </p:sp>
      <p:pic>
        <p:nvPicPr>
          <p:cNvPr id="43015" name="Picture 7" descr="Clipart cœur 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733800" y="2430463"/>
            <a:ext cx="2266950" cy="1995487"/>
          </a:xfrm>
          <a:prstGeom prst="rect">
            <a:avLst/>
          </a:prstGeom>
          <a:solidFill>
            <a:srgbClr val="FF0000"/>
          </a:solidFill>
          <a:ln w="9525">
            <a:solidFill>
              <a:schemeClr val="bg1"/>
            </a:solidFill>
            <a:prstDash val="lgDash"/>
            <a:miter lim="800000"/>
            <a:headEnd/>
            <a:tailEnd/>
          </a:ln>
        </p:spPr>
      </p:pic>
    </p:spTree>
    <p:custDataLst>
      <p:tags r:id="rId1"/>
    </p:custDataLst>
  </p:cSld>
  <p:clrMapOvr>
    <a:masterClrMapping/>
  </p:clrMapOvr>
  <mc:AlternateContent xmlns:mc="http://schemas.openxmlformats.org/markup-compatibility/2006" xmlns:p14="http://schemas.microsoft.com/office/powerpoint/2010/main">
    <mc:Choice Requires="p14">
      <p:transition p14:dur="10" advTm="11452">
        <p:fade/>
      </p:transition>
    </mc:Choice>
    <mc:Fallback xmlns="">
      <p:transition advTm="11452">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43010"/>
                                        </p:tgtEl>
                                        <p:attrNameLst>
                                          <p:attrName>style.visibility</p:attrName>
                                        </p:attrNameLst>
                                      </p:cBhvr>
                                      <p:to>
                                        <p:strVal val="visible"/>
                                      </p:to>
                                    </p:set>
                                    <p:anim calcmode="lin" valueType="num">
                                      <p:cBhvr additive="base">
                                        <p:cTn id="7" dur="500" fill="hold"/>
                                        <p:tgtEl>
                                          <p:spTgt spid="43010"/>
                                        </p:tgtEl>
                                        <p:attrNameLst>
                                          <p:attrName>ppt_x</p:attrName>
                                        </p:attrNameLst>
                                      </p:cBhvr>
                                      <p:tavLst>
                                        <p:tav tm="0">
                                          <p:val>
                                            <p:strVal val="0-#ppt_w/2"/>
                                          </p:val>
                                        </p:tav>
                                        <p:tav tm="100000">
                                          <p:val>
                                            <p:strVal val="#ppt_x"/>
                                          </p:val>
                                        </p:tav>
                                      </p:tavLst>
                                    </p:anim>
                                    <p:anim calcmode="lin" valueType="num">
                                      <p:cBhvr additive="base">
                                        <p:cTn id="8" dur="500" fill="hold"/>
                                        <p:tgtEl>
                                          <p:spTgt spid="43010"/>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43011"/>
                                        </p:tgtEl>
                                        <p:attrNameLst>
                                          <p:attrName>style.visibility</p:attrName>
                                        </p:attrNameLst>
                                      </p:cBhvr>
                                      <p:to>
                                        <p:strVal val="visible"/>
                                      </p:to>
                                    </p:set>
                                    <p:anim calcmode="lin" valueType="num">
                                      <p:cBhvr additive="base">
                                        <p:cTn id="13" dur="500" fill="hold"/>
                                        <p:tgtEl>
                                          <p:spTgt spid="43011"/>
                                        </p:tgtEl>
                                        <p:attrNameLst>
                                          <p:attrName>ppt_x</p:attrName>
                                        </p:attrNameLst>
                                      </p:cBhvr>
                                      <p:tavLst>
                                        <p:tav tm="0">
                                          <p:val>
                                            <p:strVal val="0-#ppt_w/2"/>
                                          </p:val>
                                        </p:tav>
                                        <p:tav tm="100000">
                                          <p:val>
                                            <p:strVal val="#ppt_x"/>
                                          </p:val>
                                        </p:tav>
                                      </p:tavLst>
                                    </p:anim>
                                    <p:anim calcmode="lin" valueType="num">
                                      <p:cBhvr additive="base">
                                        <p:cTn id="14" dur="500" fill="hold"/>
                                        <p:tgtEl>
                                          <p:spTgt spid="43011"/>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43012"/>
                                        </p:tgtEl>
                                        <p:attrNameLst>
                                          <p:attrName>style.visibility</p:attrName>
                                        </p:attrNameLst>
                                      </p:cBhvr>
                                      <p:to>
                                        <p:strVal val="visible"/>
                                      </p:to>
                                    </p:set>
                                    <p:anim calcmode="lin" valueType="num">
                                      <p:cBhvr additive="base">
                                        <p:cTn id="19" dur="500" fill="hold"/>
                                        <p:tgtEl>
                                          <p:spTgt spid="43012"/>
                                        </p:tgtEl>
                                        <p:attrNameLst>
                                          <p:attrName>ppt_x</p:attrName>
                                        </p:attrNameLst>
                                      </p:cBhvr>
                                      <p:tavLst>
                                        <p:tav tm="0">
                                          <p:val>
                                            <p:strVal val="0-#ppt_w/2"/>
                                          </p:val>
                                        </p:tav>
                                        <p:tav tm="100000">
                                          <p:val>
                                            <p:strVal val="#ppt_x"/>
                                          </p:val>
                                        </p:tav>
                                      </p:tavLst>
                                    </p:anim>
                                    <p:anim calcmode="lin" valueType="num">
                                      <p:cBhvr additive="base">
                                        <p:cTn id="20" dur="500" fill="hold"/>
                                        <p:tgtEl>
                                          <p:spTgt spid="43012"/>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18" presetClass="entr" presetSubtype="9" fill="hold" nodeType="clickEffect">
                                  <p:stCondLst>
                                    <p:cond delay="0"/>
                                  </p:stCondLst>
                                  <p:childTnLst>
                                    <p:set>
                                      <p:cBhvr>
                                        <p:cTn id="24" dur="1" fill="hold">
                                          <p:stCondLst>
                                            <p:cond delay="0"/>
                                          </p:stCondLst>
                                        </p:cTn>
                                        <p:tgtEl>
                                          <p:spTgt spid="43013"/>
                                        </p:tgtEl>
                                        <p:attrNameLst>
                                          <p:attrName>style.visibility</p:attrName>
                                        </p:attrNameLst>
                                      </p:cBhvr>
                                      <p:to>
                                        <p:strVal val="visible"/>
                                      </p:to>
                                    </p:set>
                                    <p:animEffect transition="in" filter="strips(upLeft)">
                                      <p:cBhvr>
                                        <p:cTn id="25" dur="500"/>
                                        <p:tgtEl>
                                          <p:spTgt spid="43013"/>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6" presetClass="entr" presetSubtype="16" fill="hold" nodeType="clickEffect">
                                  <p:stCondLst>
                                    <p:cond delay="0"/>
                                  </p:stCondLst>
                                  <p:childTnLst>
                                    <p:set>
                                      <p:cBhvr>
                                        <p:cTn id="29" dur="1" fill="hold">
                                          <p:stCondLst>
                                            <p:cond delay="0"/>
                                          </p:stCondLst>
                                        </p:cTn>
                                        <p:tgtEl>
                                          <p:spTgt spid="43015"/>
                                        </p:tgtEl>
                                        <p:attrNameLst>
                                          <p:attrName>style.visibility</p:attrName>
                                        </p:attrNameLst>
                                      </p:cBhvr>
                                      <p:to>
                                        <p:strVal val="visible"/>
                                      </p:to>
                                    </p:set>
                                    <p:animEffect transition="in" filter="circle(in)">
                                      <p:cBhvr>
                                        <p:cTn id="30" dur="2000"/>
                                        <p:tgtEl>
                                          <p:spTgt spid="430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E:\lulu\PICT0009.JPG"/>
          <p:cNvPicPr>
            <a:picLocks noChangeAspect="1" noChangeArrowheads="1"/>
          </p:cNvPicPr>
          <p:nvPr/>
        </p:nvPicPr>
        <p:blipFill>
          <a:blip r:embed="rId4">
            <a:extLst>
              <a:ext uri="{28A0092B-C50C-407E-A947-70E740481C1C}">
                <a14:useLocalDpi xmlns:a14="http://schemas.microsoft.com/office/drawing/2010/main" val="0"/>
              </a:ext>
            </a:extLst>
          </a:blip>
          <a:srcRect l="9996" r="15379"/>
          <a:stretch>
            <a:fillRect/>
          </a:stretch>
        </p:blipFill>
        <p:spPr bwMode="auto">
          <a:xfrm>
            <a:off x="2320925" y="0"/>
            <a:ext cx="68230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1" name="Picture 5" descr="C:\Documents and Settings\amaury\Bureau\gui et so\photos\C'est la fête!\Noël 2007\10171225\PICT0086.JPG"/>
          <p:cNvPicPr>
            <a:picLocks noChangeAspect="1" noChangeArrowheads="1"/>
          </p:cNvPicPr>
          <p:nvPr/>
        </p:nvPicPr>
        <p:blipFill>
          <a:blip r:embed="rId5">
            <a:extLst>
              <a:ext uri="{28A0092B-C50C-407E-A947-70E740481C1C}">
                <a14:useLocalDpi xmlns:a14="http://schemas.microsoft.com/office/drawing/2010/main" val="0"/>
              </a:ext>
            </a:extLst>
          </a:blip>
          <a:srcRect r="53827"/>
          <a:stretch>
            <a:fillRect/>
          </a:stretch>
        </p:blipFill>
        <p:spPr bwMode="auto">
          <a:xfrm>
            <a:off x="0" y="0"/>
            <a:ext cx="2814638"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68" name="Picture 4" descr="E:\lulu\DSC02448.JPG"/>
          <p:cNvPicPr>
            <a:picLocks noChangeAspect="1" noChangeArrowheads="1"/>
          </p:cNvPicPr>
          <p:nvPr/>
        </p:nvPicPr>
        <p:blipFill>
          <a:blip r:embed="rId6">
            <a:extLst>
              <a:ext uri="{28A0092B-C50C-407E-A947-70E740481C1C}">
                <a14:useLocalDpi xmlns:a14="http://schemas.microsoft.com/office/drawing/2010/main" val="0"/>
              </a:ext>
            </a:extLst>
          </a:blip>
          <a:srcRect l="40672" t="24303" r="8134"/>
          <a:stretch>
            <a:fillRect/>
          </a:stretch>
        </p:blipFill>
        <p:spPr bwMode="auto">
          <a:xfrm>
            <a:off x="0" y="3240088"/>
            <a:ext cx="3657600" cy="361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mc:AlternateContent xmlns:mc="http://schemas.openxmlformats.org/markup-compatibility/2006" xmlns:p14="http://schemas.microsoft.com/office/powerpoint/2010/main">
    <mc:Choice Requires="p14">
      <p:transition p14:dur="10" advTm="10966">
        <p:fade/>
      </p:transition>
    </mc:Choice>
    <mc:Fallback xmlns="">
      <p:transition advTm="10966">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36866"/>
                                        </p:tgtEl>
                                        <p:attrNameLst>
                                          <p:attrName>style.visibility</p:attrName>
                                        </p:attrNameLst>
                                      </p:cBhvr>
                                      <p:to>
                                        <p:strVal val="visible"/>
                                      </p:to>
                                    </p:set>
                                    <p:anim calcmode="lin" valueType="num">
                                      <p:cBhvr additive="base">
                                        <p:cTn id="7" dur="500" fill="hold"/>
                                        <p:tgtEl>
                                          <p:spTgt spid="36866"/>
                                        </p:tgtEl>
                                        <p:attrNameLst>
                                          <p:attrName>ppt_x</p:attrName>
                                        </p:attrNameLst>
                                      </p:cBhvr>
                                      <p:tavLst>
                                        <p:tav tm="0">
                                          <p:val>
                                            <p:strVal val="0-#ppt_w/2"/>
                                          </p:val>
                                        </p:tav>
                                        <p:tav tm="100000">
                                          <p:val>
                                            <p:strVal val="#ppt_x"/>
                                          </p:val>
                                        </p:tav>
                                      </p:tavLst>
                                    </p:anim>
                                    <p:anim calcmode="lin" valueType="num">
                                      <p:cBhvr additive="base">
                                        <p:cTn id="8" dur="500" fill="hold"/>
                                        <p:tgtEl>
                                          <p:spTgt spid="36866"/>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9" presetClass="entr" presetSubtype="10" fill="hold" nodeType="clickEffect">
                                  <p:stCondLst>
                                    <p:cond delay="0"/>
                                  </p:stCondLst>
                                  <p:childTnLst>
                                    <p:set>
                                      <p:cBhvr>
                                        <p:cTn id="12" dur="1" fill="hold">
                                          <p:stCondLst>
                                            <p:cond delay="0"/>
                                          </p:stCondLst>
                                        </p:cTn>
                                        <p:tgtEl>
                                          <p:spTgt spid="36868"/>
                                        </p:tgtEl>
                                        <p:attrNameLst>
                                          <p:attrName>style.visibility</p:attrName>
                                        </p:attrNameLst>
                                      </p:cBhvr>
                                      <p:to>
                                        <p:strVal val="visible"/>
                                      </p:to>
                                    </p:set>
                                    <p:anim calcmode="lin" valueType="num">
                                      <p:cBhvr>
                                        <p:cTn id="13" dur="5000" fill="hold"/>
                                        <p:tgtEl>
                                          <p:spTgt spid="36868"/>
                                        </p:tgtEl>
                                        <p:attrNameLst>
                                          <p:attrName>ppt_w</p:attrName>
                                        </p:attrNameLst>
                                      </p:cBhvr>
                                      <p:tavLst>
                                        <p:tav tm="0" fmla="#ppt_w*sin(2.5*pi*$)">
                                          <p:val>
                                            <p:fltVal val="0"/>
                                          </p:val>
                                        </p:tav>
                                        <p:tav tm="100000">
                                          <p:val>
                                            <p:fltVal val="1"/>
                                          </p:val>
                                        </p:tav>
                                      </p:tavLst>
                                    </p:anim>
                                    <p:anim calcmode="lin" valueType="num">
                                      <p:cBhvr>
                                        <p:cTn id="14" dur="5000" fill="hold"/>
                                        <p:tgtEl>
                                          <p:spTgt spid="3686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E:\lulu\IMG_087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7" name="Text Box 3"/>
          <p:cNvSpPr txBox="1">
            <a:spLocks noChangeArrowheads="1"/>
          </p:cNvSpPr>
          <p:nvPr/>
        </p:nvSpPr>
        <p:spPr bwMode="auto">
          <a:xfrm>
            <a:off x="1187450" y="5029200"/>
            <a:ext cx="7272338"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algn="ctr" eaLnBrk="1" hangingPunct="1">
              <a:spcBef>
                <a:spcPct val="50000"/>
              </a:spcBef>
            </a:pPr>
            <a:r>
              <a:rPr lang="fr-FR" sz="4000" b="1">
                <a:solidFill>
                  <a:srgbClr val="A50021"/>
                </a:solidFill>
                <a:latin typeface="Burton's Nightmare" pitchFamily="2" charset="0"/>
              </a:rPr>
              <a:t>Tu as fait notre bonheur durant 88 ans.</a:t>
            </a:r>
          </a:p>
          <a:p>
            <a:pPr algn="ctr" eaLnBrk="1" hangingPunct="1">
              <a:spcBef>
                <a:spcPct val="50000"/>
              </a:spcBef>
            </a:pPr>
            <a:r>
              <a:rPr lang="fr-FR" sz="3600" b="1">
                <a:solidFill>
                  <a:srgbClr val="A50021"/>
                </a:solidFill>
                <a:latin typeface="the Gingerbread House" pitchFamily="2" charset="0"/>
              </a:rPr>
              <a:t>     </a:t>
            </a:r>
            <a:r>
              <a:rPr lang="fr-FR" sz="4800" b="1">
                <a:solidFill>
                  <a:srgbClr val="A50021"/>
                </a:solidFill>
                <a:latin typeface="the Gingerbread House" pitchFamily="2" charset="0"/>
              </a:rPr>
              <a:t>JE T’AIME MAMIE</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10" advTm="9248">
        <p:fade/>
      </p:transition>
    </mc:Choice>
    <mc:Fallback xmlns="">
      <p:transition advTm="9248">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mph" presetSubtype="0" fill="hold" grpId="0" nodeType="clickEffect">
                                  <p:stCondLst>
                                    <p:cond delay="0"/>
                                  </p:stCondLst>
                                  <p:childTnLst>
                                    <p:animScale>
                                      <p:cBhvr>
                                        <p:cTn id="6" dur="2000" fill="hold"/>
                                        <p:tgtEl>
                                          <p:spTgt spid="31747"/>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 Box 2"/>
          <p:cNvSpPr txBox="1">
            <a:spLocks noChangeArrowheads="1"/>
          </p:cNvSpPr>
          <p:nvPr/>
        </p:nvSpPr>
        <p:spPr bwMode="auto">
          <a:xfrm>
            <a:off x="152400" y="220663"/>
            <a:ext cx="8839200" cy="6477000"/>
          </a:xfrm>
          <a:prstGeom prst="rect">
            <a:avLst/>
          </a:prstGeom>
          <a:solidFill>
            <a:srgbClr val="FFFF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eaLnBrk="1" hangingPunct="1">
              <a:spcBef>
                <a:spcPct val="50000"/>
              </a:spcBef>
            </a:pPr>
            <a:r>
              <a:rPr lang="fr-FR" sz="2200">
                <a:solidFill>
                  <a:srgbClr val="000000"/>
                </a:solidFill>
                <a:latin typeface="Script MT Bold" pitchFamily="66" charset="0"/>
              </a:rPr>
              <a:t>Mamie,</a:t>
            </a:r>
          </a:p>
          <a:p>
            <a:pPr eaLnBrk="1" hangingPunct="1">
              <a:spcBef>
                <a:spcPct val="50000"/>
              </a:spcBef>
            </a:pPr>
            <a:r>
              <a:rPr lang="fr-FR" sz="1800">
                <a:solidFill>
                  <a:srgbClr val="000000"/>
                </a:solidFill>
                <a:latin typeface="Script MT Bold" pitchFamily="66" charset="0"/>
              </a:rPr>
              <a:t>28 ans, c’est le nombre d’années que j’ai pu passer à tes côtés.</a:t>
            </a:r>
          </a:p>
          <a:p>
            <a:pPr eaLnBrk="1" hangingPunct="1">
              <a:spcBef>
                <a:spcPct val="50000"/>
              </a:spcBef>
            </a:pPr>
            <a:r>
              <a:rPr lang="fr-FR" sz="1800">
                <a:solidFill>
                  <a:srgbClr val="000000"/>
                </a:solidFill>
                <a:latin typeface="Script MT Bold" pitchFamily="66" charset="0"/>
              </a:rPr>
              <a:t>Je me souviens quand je chaussais mes rollers pour venir voir le « menu » chez toi et que je criais de ta terrasse « maman, je mange à la cafet’ !».</a:t>
            </a:r>
          </a:p>
          <a:p>
            <a:pPr eaLnBrk="1" hangingPunct="1">
              <a:spcBef>
                <a:spcPct val="50000"/>
              </a:spcBef>
            </a:pPr>
            <a:r>
              <a:rPr lang="fr-FR" sz="1800">
                <a:solidFill>
                  <a:srgbClr val="000000"/>
                </a:solidFill>
                <a:latin typeface="Script MT Bold" pitchFamily="66" charset="0"/>
              </a:rPr>
              <a:t>Je me souviens quand en pleine nuit je venais te voir dans ton lit parce que j’avais fait un cauchemard et qu’après m’avoir donné un verre d’eau sucrée, tu me raccompagnais dans mon « petit lit bleu » quand je dormais chez toi.</a:t>
            </a:r>
          </a:p>
          <a:p>
            <a:pPr eaLnBrk="1" hangingPunct="1">
              <a:spcBef>
                <a:spcPct val="50000"/>
              </a:spcBef>
            </a:pPr>
            <a:r>
              <a:rPr lang="fr-FR" sz="1800">
                <a:solidFill>
                  <a:srgbClr val="000000"/>
                </a:solidFill>
                <a:latin typeface="Script MT Bold" pitchFamily="66" charset="0"/>
              </a:rPr>
              <a:t>Je me souviens de l’odeur de croissants chauds quand je me réveillais chez toi.</a:t>
            </a:r>
          </a:p>
          <a:p>
            <a:pPr eaLnBrk="1" hangingPunct="1">
              <a:spcBef>
                <a:spcPct val="50000"/>
              </a:spcBef>
            </a:pPr>
            <a:r>
              <a:rPr lang="fr-FR" sz="1800">
                <a:solidFill>
                  <a:srgbClr val="000000"/>
                </a:solidFill>
                <a:latin typeface="Script MT Bold" pitchFamily="66" charset="0"/>
              </a:rPr>
              <a:t>Je me souviens de nos mois de juillet à Aix, Roger, toi et moi. De mes baignades sous le jet d’eau, de nos ballades jusqu’au lac.</a:t>
            </a:r>
          </a:p>
          <a:p>
            <a:pPr eaLnBrk="1" hangingPunct="1">
              <a:spcBef>
                <a:spcPct val="50000"/>
              </a:spcBef>
            </a:pPr>
            <a:r>
              <a:rPr lang="fr-FR" sz="1800">
                <a:solidFill>
                  <a:srgbClr val="000000"/>
                </a:solidFill>
                <a:latin typeface="Script MT Bold" pitchFamily="66" charset="0"/>
              </a:rPr>
              <a:t>Je me souviens des goûters que tu nous préparais après l’école et les flans à la vanille que tu faisais.</a:t>
            </a:r>
          </a:p>
          <a:p>
            <a:pPr eaLnBrk="1" hangingPunct="1">
              <a:spcBef>
                <a:spcPct val="50000"/>
              </a:spcBef>
            </a:pPr>
            <a:r>
              <a:rPr lang="fr-FR" sz="1800">
                <a:solidFill>
                  <a:srgbClr val="000000"/>
                </a:solidFill>
                <a:latin typeface="Script MT Bold" pitchFamily="66" charset="0"/>
              </a:rPr>
              <a:t>Je me souviens de cette chanson que tu me chantais souvent… </a:t>
            </a:r>
            <a:r>
              <a:rPr lang="fr-FR" sz="1800" i="1">
                <a:solidFill>
                  <a:srgbClr val="000000"/>
                </a:solidFill>
                <a:latin typeface="Script MT Bold" pitchFamily="66" charset="0"/>
              </a:rPr>
              <a:t>« J’ai perdu ma vertue, mon bouquet de roses et bien d’autres choses… »</a:t>
            </a:r>
          </a:p>
          <a:p>
            <a:pPr eaLnBrk="1" hangingPunct="1">
              <a:spcBef>
                <a:spcPct val="50000"/>
              </a:spcBef>
            </a:pPr>
            <a:r>
              <a:rPr lang="fr-FR" sz="1800">
                <a:solidFill>
                  <a:srgbClr val="000000"/>
                </a:solidFill>
                <a:latin typeface="Script MT Bold" pitchFamily="66" charset="0"/>
              </a:rPr>
              <a:t>Je me souviens des « crêpe-parties » avec mes copines dans ton sous-sol.</a:t>
            </a:r>
          </a:p>
          <a:p>
            <a:pPr eaLnBrk="1" hangingPunct="1">
              <a:spcBef>
                <a:spcPct val="50000"/>
              </a:spcBef>
            </a:pPr>
            <a:r>
              <a:rPr lang="fr-FR" sz="1800">
                <a:solidFill>
                  <a:srgbClr val="000000"/>
                </a:solidFill>
                <a:latin typeface="Script MT Bold" pitchFamily="66" charset="0"/>
              </a:rPr>
              <a:t>Je me souviens des « colis » pleins de bonbons et de gateaux que tu me préparais quand je partais la semaine à l’école à Lyon.</a:t>
            </a:r>
          </a:p>
          <a:p>
            <a:pPr algn="ctr" eaLnBrk="1" hangingPunct="1">
              <a:spcBef>
                <a:spcPct val="50000"/>
              </a:spcBef>
            </a:pPr>
            <a:r>
              <a:rPr lang="fr-FR" sz="1800">
                <a:solidFill>
                  <a:srgbClr val="000000"/>
                </a:solidFill>
                <a:latin typeface="Script MT Bold" pitchFamily="66" charset="0"/>
              </a:rPr>
              <a:t>Ma mémoire est pleine de tous ces moments partagés et vécus ensemble.</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10" advTm="35725">
        <p:fade/>
      </p:transition>
    </mc:Choice>
    <mc:Fallback xmlns="">
      <p:transition advTm="35725">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5058"/>
                                        </p:tgtEl>
                                        <p:attrNameLst>
                                          <p:attrName>style.visibility</p:attrName>
                                        </p:attrNameLst>
                                      </p:cBhvr>
                                      <p:to>
                                        <p:strVal val="visible"/>
                                      </p:to>
                                    </p:set>
                                    <p:animEffect transition="in" filter="box(in)">
                                      <p:cBhvr>
                                        <p:cTn id="7" dur="500"/>
                                        <p:tgtEl>
                                          <p:spTgt spid="4505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nodeType="clickEffect">
                                  <p:stCondLst>
                                    <p:cond delay="0"/>
                                  </p:stCondLst>
                                  <p:childTnLst>
                                    <p:set>
                                      <p:cBhvr>
                                        <p:cTn id="11" dur="1" fill="hold">
                                          <p:stCondLst>
                                            <p:cond delay="0"/>
                                          </p:stCondLst>
                                        </p:cTn>
                                        <p:tgtEl>
                                          <p:spTgt spid="45058">
                                            <p:txEl>
                                              <p:pRg st="0" end="0"/>
                                            </p:txEl>
                                          </p:spTgt>
                                        </p:tgtEl>
                                        <p:attrNameLst>
                                          <p:attrName>style.visibility</p:attrName>
                                        </p:attrNameLst>
                                      </p:cBhvr>
                                      <p:to>
                                        <p:strVal val="visible"/>
                                      </p:to>
                                    </p:set>
                                    <p:animEffect transition="in" filter="circle(in)">
                                      <p:cBhvr>
                                        <p:cTn id="12" dur="2000"/>
                                        <p:tgtEl>
                                          <p:spTgt spid="45058">
                                            <p:txEl>
                                              <p:pRg st="0" end="0"/>
                                            </p:txEl>
                                          </p:spTgt>
                                        </p:tgtEl>
                                      </p:cBhvr>
                                    </p:animEffect>
                                  </p:childTnLst>
                                </p:cTn>
                              </p:par>
                              <p:par>
                                <p:cTn id="13" presetID="6" presetClass="entr" presetSubtype="16" fill="hold" nodeType="withEffect">
                                  <p:stCondLst>
                                    <p:cond delay="0"/>
                                  </p:stCondLst>
                                  <p:childTnLst>
                                    <p:set>
                                      <p:cBhvr>
                                        <p:cTn id="14" dur="1" fill="hold">
                                          <p:stCondLst>
                                            <p:cond delay="0"/>
                                          </p:stCondLst>
                                        </p:cTn>
                                        <p:tgtEl>
                                          <p:spTgt spid="45058">
                                            <p:txEl>
                                              <p:pRg st="1" end="1"/>
                                            </p:txEl>
                                          </p:spTgt>
                                        </p:tgtEl>
                                        <p:attrNameLst>
                                          <p:attrName>style.visibility</p:attrName>
                                        </p:attrNameLst>
                                      </p:cBhvr>
                                      <p:to>
                                        <p:strVal val="visible"/>
                                      </p:to>
                                    </p:set>
                                    <p:animEffect transition="in" filter="circle(in)">
                                      <p:cBhvr>
                                        <p:cTn id="15" dur="2000"/>
                                        <p:tgtEl>
                                          <p:spTgt spid="45058">
                                            <p:txEl>
                                              <p:pRg st="1" end="1"/>
                                            </p:txEl>
                                          </p:spTgt>
                                        </p:tgtEl>
                                      </p:cBhvr>
                                    </p:animEffect>
                                  </p:childTnLst>
                                </p:cTn>
                              </p:par>
                              <p:par>
                                <p:cTn id="16" presetID="6" presetClass="entr" presetSubtype="16" fill="hold" nodeType="withEffect">
                                  <p:stCondLst>
                                    <p:cond delay="0"/>
                                  </p:stCondLst>
                                  <p:childTnLst>
                                    <p:set>
                                      <p:cBhvr>
                                        <p:cTn id="17" dur="1" fill="hold">
                                          <p:stCondLst>
                                            <p:cond delay="0"/>
                                          </p:stCondLst>
                                        </p:cTn>
                                        <p:tgtEl>
                                          <p:spTgt spid="45058">
                                            <p:txEl>
                                              <p:pRg st="2" end="2"/>
                                            </p:txEl>
                                          </p:spTgt>
                                        </p:tgtEl>
                                        <p:attrNameLst>
                                          <p:attrName>style.visibility</p:attrName>
                                        </p:attrNameLst>
                                      </p:cBhvr>
                                      <p:to>
                                        <p:strVal val="visible"/>
                                      </p:to>
                                    </p:set>
                                    <p:animEffect transition="in" filter="circle(in)">
                                      <p:cBhvr>
                                        <p:cTn id="18" dur="2000"/>
                                        <p:tgtEl>
                                          <p:spTgt spid="45058">
                                            <p:txEl>
                                              <p:pRg st="2" end="2"/>
                                            </p:txEl>
                                          </p:spTgt>
                                        </p:tgtEl>
                                      </p:cBhvr>
                                    </p:animEffect>
                                  </p:childTnLst>
                                </p:cTn>
                              </p:par>
                              <p:par>
                                <p:cTn id="19" presetID="6" presetClass="entr" presetSubtype="16" fill="hold" nodeType="withEffect">
                                  <p:stCondLst>
                                    <p:cond delay="0"/>
                                  </p:stCondLst>
                                  <p:childTnLst>
                                    <p:set>
                                      <p:cBhvr>
                                        <p:cTn id="20" dur="1" fill="hold">
                                          <p:stCondLst>
                                            <p:cond delay="0"/>
                                          </p:stCondLst>
                                        </p:cTn>
                                        <p:tgtEl>
                                          <p:spTgt spid="45058">
                                            <p:txEl>
                                              <p:pRg st="3" end="3"/>
                                            </p:txEl>
                                          </p:spTgt>
                                        </p:tgtEl>
                                        <p:attrNameLst>
                                          <p:attrName>style.visibility</p:attrName>
                                        </p:attrNameLst>
                                      </p:cBhvr>
                                      <p:to>
                                        <p:strVal val="visible"/>
                                      </p:to>
                                    </p:set>
                                    <p:animEffect transition="in" filter="circle(in)">
                                      <p:cBhvr>
                                        <p:cTn id="21" dur="2000"/>
                                        <p:tgtEl>
                                          <p:spTgt spid="45058">
                                            <p:txEl>
                                              <p:pRg st="3" end="3"/>
                                            </p:txEl>
                                          </p:spTgt>
                                        </p:tgtEl>
                                      </p:cBhvr>
                                    </p:animEffect>
                                  </p:childTnLst>
                                </p:cTn>
                              </p:par>
                              <p:par>
                                <p:cTn id="22" presetID="6" presetClass="entr" presetSubtype="16" fill="hold" nodeType="withEffect">
                                  <p:stCondLst>
                                    <p:cond delay="0"/>
                                  </p:stCondLst>
                                  <p:childTnLst>
                                    <p:set>
                                      <p:cBhvr>
                                        <p:cTn id="23" dur="1" fill="hold">
                                          <p:stCondLst>
                                            <p:cond delay="0"/>
                                          </p:stCondLst>
                                        </p:cTn>
                                        <p:tgtEl>
                                          <p:spTgt spid="45058">
                                            <p:txEl>
                                              <p:pRg st="4" end="4"/>
                                            </p:txEl>
                                          </p:spTgt>
                                        </p:tgtEl>
                                        <p:attrNameLst>
                                          <p:attrName>style.visibility</p:attrName>
                                        </p:attrNameLst>
                                      </p:cBhvr>
                                      <p:to>
                                        <p:strVal val="visible"/>
                                      </p:to>
                                    </p:set>
                                    <p:animEffect transition="in" filter="circle(in)">
                                      <p:cBhvr>
                                        <p:cTn id="24" dur="2000"/>
                                        <p:tgtEl>
                                          <p:spTgt spid="45058">
                                            <p:txEl>
                                              <p:pRg st="4" end="4"/>
                                            </p:txEl>
                                          </p:spTgt>
                                        </p:tgtEl>
                                      </p:cBhvr>
                                    </p:animEffect>
                                  </p:childTnLst>
                                </p:cTn>
                              </p:par>
                              <p:par>
                                <p:cTn id="25" presetID="6" presetClass="entr" presetSubtype="16" fill="hold" nodeType="withEffect">
                                  <p:stCondLst>
                                    <p:cond delay="0"/>
                                  </p:stCondLst>
                                  <p:childTnLst>
                                    <p:set>
                                      <p:cBhvr>
                                        <p:cTn id="26" dur="1" fill="hold">
                                          <p:stCondLst>
                                            <p:cond delay="0"/>
                                          </p:stCondLst>
                                        </p:cTn>
                                        <p:tgtEl>
                                          <p:spTgt spid="45058">
                                            <p:txEl>
                                              <p:pRg st="5" end="5"/>
                                            </p:txEl>
                                          </p:spTgt>
                                        </p:tgtEl>
                                        <p:attrNameLst>
                                          <p:attrName>style.visibility</p:attrName>
                                        </p:attrNameLst>
                                      </p:cBhvr>
                                      <p:to>
                                        <p:strVal val="visible"/>
                                      </p:to>
                                    </p:set>
                                    <p:animEffect transition="in" filter="circle(in)">
                                      <p:cBhvr>
                                        <p:cTn id="27" dur="2000"/>
                                        <p:tgtEl>
                                          <p:spTgt spid="45058">
                                            <p:txEl>
                                              <p:pRg st="5" end="5"/>
                                            </p:txEl>
                                          </p:spTgt>
                                        </p:tgtEl>
                                      </p:cBhvr>
                                    </p:animEffect>
                                  </p:childTnLst>
                                </p:cTn>
                              </p:par>
                              <p:par>
                                <p:cTn id="28" presetID="6" presetClass="entr" presetSubtype="16" fill="hold" nodeType="withEffect">
                                  <p:stCondLst>
                                    <p:cond delay="0"/>
                                  </p:stCondLst>
                                  <p:childTnLst>
                                    <p:set>
                                      <p:cBhvr>
                                        <p:cTn id="29" dur="1" fill="hold">
                                          <p:stCondLst>
                                            <p:cond delay="0"/>
                                          </p:stCondLst>
                                        </p:cTn>
                                        <p:tgtEl>
                                          <p:spTgt spid="45058">
                                            <p:txEl>
                                              <p:pRg st="6" end="6"/>
                                            </p:txEl>
                                          </p:spTgt>
                                        </p:tgtEl>
                                        <p:attrNameLst>
                                          <p:attrName>style.visibility</p:attrName>
                                        </p:attrNameLst>
                                      </p:cBhvr>
                                      <p:to>
                                        <p:strVal val="visible"/>
                                      </p:to>
                                    </p:set>
                                    <p:animEffect transition="in" filter="circle(in)">
                                      <p:cBhvr>
                                        <p:cTn id="30" dur="2000"/>
                                        <p:tgtEl>
                                          <p:spTgt spid="45058">
                                            <p:txEl>
                                              <p:pRg st="6" end="6"/>
                                            </p:txEl>
                                          </p:spTgt>
                                        </p:tgtEl>
                                      </p:cBhvr>
                                    </p:animEffect>
                                  </p:childTnLst>
                                </p:cTn>
                              </p:par>
                              <p:par>
                                <p:cTn id="31" presetID="6" presetClass="entr" presetSubtype="16" fill="hold" nodeType="withEffect">
                                  <p:stCondLst>
                                    <p:cond delay="0"/>
                                  </p:stCondLst>
                                  <p:childTnLst>
                                    <p:set>
                                      <p:cBhvr>
                                        <p:cTn id="32" dur="1" fill="hold">
                                          <p:stCondLst>
                                            <p:cond delay="0"/>
                                          </p:stCondLst>
                                        </p:cTn>
                                        <p:tgtEl>
                                          <p:spTgt spid="45058">
                                            <p:txEl>
                                              <p:pRg st="7" end="7"/>
                                            </p:txEl>
                                          </p:spTgt>
                                        </p:tgtEl>
                                        <p:attrNameLst>
                                          <p:attrName>style.visibility</p:attrName>
                                        </p:attrNameLst>
                                      </p:cBhvr>
                                      <p:to>
                                        <p:strVal val="visible"/>
                                      </p:to>
                                    </p:set>
                                    <p:animEffect transition="in" filter="circle(in)">
                                      <p:cBhvr>
                                        <p:cTn id="33" dur="2000"/>
                                        <p:tgtEl>
                                          <p:spTgt spid="45058">
                                            <p:txEl>
                                              <p:pRg st="7" end="7"/>
                                            </p:txEl>
                                          </p:spTgt>
                                        </p:tgtEl>
                                      </p:cBhvr>
                                    </p:animEffect>
                                  </p:childTnLst>
                                </p:cTn>
                              </p:par>
                              <p:par>
                                <p:cTn id="34" presetID="6" presetClass="entr" presetSubtype="16" fill="hold" nodeType="withEffect">
                                  <p:stCondLst>
                                    <p:cond delay="0"/>
                                  </p:stCondLst>
                                  <p:childTnLst>
                                    <p:set>
                                      <p:cBhvr>
                                        <p:cTn id="35" dur="1" fill="hold">
                                          <p:stCondLst>
                                            <p:cond delay="0"/>
                                          </p:stCondLst>
                                        </p:cTn>
                                        <p:tgtEl>
                                          <p:spTgt spid="45058">
                                            <p:txEl>
                                              <p:pRg st="8" end="8"/>
                                            </p:txEl>
                                          </p:spTgt>
                                        </p:tgtEl>
                                        <p:attrNameLst>
                                          <p:attrName>style.visibility</p:attrName>
                                        </p:attrNameLst>
                                      </p:cBhvr>
                                      <p:to>
                                        <p:strVal val="visible"/>
                                      </p:to>
                                    </p:set>
                                    <p:animEffect transition="in" filter="circle(in)">
                                      <p:cBhvr>
                                        <p:cTn id="36" dur="2000"/>
                                        <p:tgtEl>
                                          <p:spTgt spid="45058">
                                            <p:txEl>
                                              <p:pRg st="8" end="8"/>
                                            </p:txEl>
                                          </p:spTgt>
                                        </p:tgtEl>
                                      </p:cBhvr>
                                    </p:animEffect>
                                  </p:childTnLst>
                                </p:cTn>
                              </p:par>
                              <p:par>
                                <p:cTn id="37" presetID="6" presetClass="entr" presetSubtype="16" fill="hold" nodeType="withEffect">
                                  <p:stCondLst>
                                    <p:cond delay="0"/>
                                  </p:stCondLst>
                                  <p:childTnLst>
                                    <p:set>
                                      <p:cBhvr>
                                        <p:cTn id="38" dur="1" fill="hold">
                                          <p:stCondLst>
                                            <p:cond delay="0"/>
                                          </p:stCondLst>
                                        </p:cTn>
                                        <p:tgtEl>
                                          <p:spTgt spid="45058">
                                            <p:txEl>
                                              <p:pRg st="9" end="9"/>
                                            </p:txEl>
                                          </p:spTgt>
                                        </p:tgtEl>
                                        <p:attrNameLst>
                                          <p:attrName>style.visibility</p:attrName>
                                        </p:attrNameLst>
                                      </p:cBhvr>
                                      <p:to>
                                        <p:strVal val="visible"/>
                                      </p:to>
                                    </p:set>
                                    <p:animEffect transition="in" filter="circle(in)">
                                      <p:cBhvr>
                                        <p:cTn id="39" dur="2000"/>
                                        <p:tgtEl>
                                          <p:spTgt spid="45058">
                                            <p:txEl>
                                              <p:pRg st="9" end="9"/>
                                            </p:txEl>
                                          </p:spTgt>
                                        </p:tgtEl>
                                      </p:cBhvr>
                                    </p:animEffect>
                                  </p:childTnLst>
                                </p:cTn>
                              </p:par>
                              <p:par>
                                <p:cTn id="40" presetID="6" presetClass="entr" presetSubtype="16" fill="hold" nodeType="withEffect">
                                  <p:stCondLst>
                                    <p:cond delay="0"/>
                                  </p:stCondLst>
                                  <p:childTnLst>
                                    <p:set>
                                      <p:cBhvr>
                                        <p:cTn id="41" dur="1" fill="hold">
                                          <p:stCondLst>
                                            <p:cond delay="0"/>
                                          </p:stCondLst>
                                        </p:cTn>
                                        <p:tgtEl>
                                          <p:spTgt spid="45058">
                                            <p:txEl>
                                              <p:pRg st="10" end="10"/>
                                            </p:txEl>
                                          </p:spTgt>
                                        </p:tgtEl>
                                        <p:attrNameLst>
                                          <p:attrName>style.visibility</p:attrName>
                                        </p:attrNameLst>
                                      </p:cBhvr>
                                      <p:to>
                                        <p:strVal val="visible"/>
                                      </p:to>
                                    </p:set>
                                    <p:animEffect transition="in" filter="circle(in)">
                                      <p:cBhvr>
                                        <p:cTn id="42" dur="2000"/>
                                        <p:tgtEl>
                                          <p:spTgt spid="45058">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8" grpId="0" animBg="1"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ext Box 2"/>
          <p:cNvSpPr txBox="1">
            <a:spLocks noChangeArrowheads="1"/>
          </p:cNvSpPr>
          <p:nvPr/>
        </p:nvSpPr>
        <p:spPr bwMode="auto">
          <a:xfrm>
            <a:off x="228600" y="441325"/>
            <a:ext cx="8686800" cy="6063198"/>
          </a:xfrm>
          <a:prstGeom prst="rect">
            <a:avLst/>
          </a:prstGeom>
          <a:solidFill>
            <a:srgbClr val="FFFF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eaLnBrk="1" hangingPunct="1">
              <a:spcBef>
                <a:spcPct val="50000"/>
              </a:spcBef>
            </a:pPr>
            <a:endParaRPr lang="fr-FR" sz="1000" dirty="0">
              <a:latin typeface="Script MT Bold" pitchFamily="66" charset="0"/>
            </a:endParaRPr>
          </a:p>
          <a:p>
            <a:pPr eaLnBrk="1" hangingPunct="1">
              <a:spcBef>
                <a:spcPct val="50000"/>
              </a:spcBef>
            </a:pPr>
            <a:r>
              <a:rPr lang="fr-FR" sz="1800" dirty="0">
                <a:latin typeface="Script MT Bold" pitchFamily="66" charset="0"/>
              </a:rPr>
              <a:t>Je me souviens aussi de moments difficiles où j’ai fait de mon mieux pour te soutenir. </a:t>
            </a:r>
          </a:p>
          <a:p>
            <a:pPr eaLnBrk="1" hangingPunct="1">
              <a:spcBef>
                <a:spcPct val="50000"/>
              </a:spcBef>
            </a:pPr>
            <a:r>
              <a:rPr lang="fr-FR" sz="1800" dirty="0">
                <a:latin typeface="Script MT Bold" pitchFamily="66" charset="0"/>
              </a:rPr>
              <a:t>Et puis ces dernières années, ce dernier été, ce dernier automne où tu as toujours gardé ton sourire.</a:t>
            </a:r>
          </a:p>
          <a:p>
            <a:pPr eaLnBrk="1" hangingPunct="1">
              <a:spcBef>
                <a:spcPct val="50000"/>
              </a:spcBef>
            </a:pPr>
            <a:r>
              <a:rPr lang="fr-FR" sz="1800" dirty="0">
                <a:latin typeface="Script MT Bold" pitchFamily="66" charset="0"/>
              </a:rPr>
              <a:t>Je me souviens quand je t’emmenai dans le parc de la maison de repos et que tu me demandais « je vais bientôt sortir? Je vais pas rester à l’hôpital? », moi je te répondais que ce n’était pas un hôpital et que tu étais en cure… de jeunesse. Tu riais en me disant « sacrée Sophie! </a:t>
            </a:r>
            <a:r>
              <a:rPr lang="fr-FR" sz="1800" dirty="0" smtClean="0">
                <a:latin typeface="Script MT Bold" pitchFamily="66" charset="0"/>
              </a:rPr>
              <a:t>».</a:t>
            </a:r>
            <a:endParaRPr lang="fr-FR" sz="1800" dirty="0">
              <a:latin typeface="Script MT Bold" pitchFamily="66" charset="0"/>
            </a:endParaRPr>
          </a:p>
          <a:p>
            <a:pPr eaLnBrk="1" hangingPunct="1">
              <a:spcBef>
                <a:spcPct val="50000"/>
              </a:spcBef>
            </a:pPr>
            <a:r>
              <a:rPr lang="fr-FR" sz="1800" dirty="0">
                <a:latin typeface="Script MT Bold" pitchFamily="66" charset="0"/>
              </a:rPr>
              <a:t>Et puis ces derniers jours, les plus longs, et cette attente le téléphone toujours à portée de main.</a:t>
            </a:r>
          </a:p>
          <a:p>
            <a:pPr eaLnBrk="1" hangingPunct="1">
              <a:spcBef>
                <a:spcPct val="50000"/>
              </a:spcBef>
            </a:pPr>
            <a:r>
              <a:rPr lang="fr-FR" sz="1800" dirty="0">
                <a:latin typeface="Script MT Bold" pitchFamily="66" charset="0"/>
              </a:rPr>
              <a:t>J’aurais aimé </a:t>
            </a:r>
            <a:r>
              <a:rPr lang="fr-FR" sz="1800" dirty="0" smtClean="0">
                <a:latin typeface="Script MT Bold" pitchFamily="66" charset="0"/>
              </a:rPr>
              <a:t>te garder près de moi un </a:t>
            </a:r>
            <a:r>
              <a:rPr lang="fr-FR" sz="1800" dirty="0">
                <a:latin typeface="Script MT Bold" pitchFamily="66" charset="0"/>
              </a:rPr>
              <a:t>peu plus </a:t>
            </a:r>
            <a:r>
              <a:rPr lang="fr-FR" sz="1800" dirty="0" smtClean="0">
                <a:latin typeface="Script MT Bold" pitchFamily="66" charset="0"/>
              </a:rPr>
              <a:t>longtemps, toi qui savait écouter sans juger, conseiller, consoler.</a:t>
            </a:r>
            <a:endParaRPr lang="fr-FR" sz="1800" dirty="0">
              <a:latin typeface="Script MT Bold" pitchFamily="66" charset="0"/>
            </a:endParaRPr>
          </a:p>
          <a:p>
            <a:pPr eaLnBrk="1" hangingPunct="1">
              <a:spcBef>
                <a:spcPct val="50000"/>
              </a:spcBef>
            </a:pPr>
            <a:r>
              <a:rPr lang="fr-FR" sz="1800" dirty="0">
                <a:latin typeface="Script MT Bold" pitchFamily="66" charset="0"/>
              </a:rPr>
              <a:t>Pourtant je sais au fond de moi qu’il </a:t>
            </a:r>
            <a:r>
              <a:rPr lang="fr-FR" sz="1800" dirty="0" smtClean="0">
                <a:latin typeface="Script MT Bold" pitchFamily="66" charset="0"/>
              </a:rPr>
              <a:t>fallait </a:t>
            </a:r>
            <a:r>
              <a:rPr lang="fr-FR" sz="1800" dirty="0">
                <a:latin typeface="Script MT Bold" pitchFamily="66" charset="0"/>
              </a:rPr>
              <a:t>te laisser partir, </a:t>
            </a:r>
            <a:r>
              <a:rPr lang="fr-FR" sz="1800" dirty="0" smtClean="0">
                <a:latin typeface="Script MT Bold" pitchFamily="66" charset="0"/>
              </a:rPr>
              <a:t>peut être rejoindre </a:t>
            </a:r>
            <a:r>
              <a:rPr lang="fr-FR" sz="1800" dirty="0">
                <a:latin typeface="Script MT Bold" pitchFamily="66" charset="0"/>
              </a:rPr>
              <a:t>ton mari, mon grand père dont tu me parlais tant, tes fils, Roger avec qui j’ai tant partagé, et Kiki.</a:t>
            </a:r>
          </a:p>
          <a:p>
            <a:pPr eaLnBrk="1" hangingPunct="1">
              <a:spcBef>
                <a:spcPct val="50000"/>
              </a:spcBef>
            </a:pPr>
            <a:r>
              <a:rPr lang="fr-FR" sz="1800" dirty="0" smtClean="0">
                <a:latin typeface="Script MT Bold" pitchFamily="66" charset="0"/>
              </a:rPr>
              <a:t>J’espère </a:t>
            </a:r>
            <a:r>
              <a:rPr lang="fr-FR" sz="1800" dirty="0">
                <a:latin typeface="Script MT Bold" pitchFamily="66" charset="0"/>
              </a:rPr>
              <a:t>que là où tu es tu continues à veiller sur nous comme tu l’as toujours fait. </a:t>
            </a:r>
            <a:r>
              <a:rPr lang="fr-FR" sz="1800" dirty="0" smtClean="0">
                <a:latin typeface="Script MT Bold" pitchFamily="66" charset="0"/>
              </a:rPr>
              <a:t> </a:t>
            </a:r>
            <a:endParaRPr lang="fr-FR" sz="1800" dirty="0">
              <a:latin typeface="Script MT Bold" pitchFamily="66" charset="0"/>
            </a:endParaRPr>
          </a:p>
          <a:p>
            <a:pPr algn="ctr" eaLnBrk="1" hangingPunct="1">
              <a:spcBef>
                <a:spcPct val="50000"/>
              </a:spcBef>
            </a:pPr>
            <a:r>
              <a:rPr lang="fr-FR" sz="1800" dirty="0">
                <a:latin typeface="Script MT Bold" pitchFamily="66" charset="0"/>
              </a:rPr>
              <a:t>Tu me manque </a:t>
            </a:r>
            <a:r>
              <a:rPr lang="fr-FR" sz="1800" dirty="0" smtClean="0">
                <a:latin typeface="Script MT Bold" pitchFamily="66" charset="0"/>
              </a:rPr>
              <a:t>tellement Mamie</a:t>
            </a:r>
            <a:r>
              <a:rPr lang="fr-FR" sz="1800" dirty="0">
                <a:latin typeface="Script MT Bold" pitchFamily="66" charset="0"/>
              </a:rPr>
              <a:t>.</a:t>
            </a:r>
          </a:p>
          <a:p>
            <a:pPr algn="ctr" eaLnBrk="1" hangingPunct="1">
              <a:spcBef>
                <a:spcPct val="50000"/>
              </a:spcBef>
            </a:pPr>
            <a:r>
              <a:rPr lang="fr-FR" sz="1800" dirty="0" smtClean="0">
                <a:latin typeface="Script MT Bold" pitchFamily="66" charset="0"/>
              </a:rPr>
              <a:t>Un prénom à jamais dans mon cœur… Lulu.</a:t>
            </a:r>
          </a:p>
          <a:p>
            <a:pPr algn="r" eaLnBrk="1" hangingPunct="1">
              <a:spcBef>
                <a:spcPct val="50000"/>
              </a:spcBef>
            </a:pPr>
            <a:r>
              <a:rPr lang="fr-FR" sz="1800" u="sng" dirty="0" smtClean="0">
                <a:latin typeface="Script MT Bold" pitchFamily="66" charset="0"/>
              </a:rPr>
              <a:t>Sophie</a:t>
            </a:r>
            <a:endParaRPr lang="fr-FR" sz="1800" u="sng" dirty="0">
              <a:latin typeface="Script MT Bold" pitchFamily="66"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10" advTm="39958">
        <p:fade/>
      </p:transition>
    </mc:Choice>
    <mc:Fallback xmlns="">
      <p:transition advTm="39958">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7106"/>
                                        </p:tgtEl>
                                        <p:attrNameLst>
                                          <p:attrName>style.visibility</p:attrName>
                                        </p:attrNameLst>
                                      </p:cBhvr>
                                      <p:to>
                                        <p:strVal val="visible"/>
                                      </p:to>
                                    </p:set>
                                    <p:animEffect transition="in" filter="circle(in)">
                                      <p:cBhvr>
                                        <p:cTn id="7" dur="2000"/>
                                        <p:tgtEl>
                                          <p:spTgt spid="47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6"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TIMING" val="|3.6"/>
</p:tagLst>
</file>

<file path=ppt/tags/tag2.xml><?xml version="1.0" encoding="utf-8"?>
<p:tagLst xmlns:a="http://schemas.openxmlformats.org/drawingml/2006/main" xmlns:r="http://schemas.openxmlformats.org/officeDocument/2006/relationships" xmlns:p="http://schemas.openxmlformats.org/presentationml/2006/main">
  <p:tag name="TIMING" val="|1.5"/>
</p:tagLst>
</file>

<file path=ppt/tags/tag3.xml><?xml version="1.0" encoding="utf-8"?>
<p:tagLst xmlns:a="http://schemas.openxmlformats.org/drawingml/2006/main" xmlns:r="http://schemas.openxmlformats.org/officeDocument/2006/relationships" xmlns:p="http://schemas.openxmlformats.org/presentationml/2006/main">
  <p:tag name="TIMING" val="|1|6"/>
</p:tagLst>
</file>

<file path=ppt/tags/tag4.xml><?xml version="1.0" encoding="utf-8"?>
<p:tagLst xmlns:a="http://schemas.openxmlformats.org/drawingml/2006/main" xmlns:r="http://schemas.openxmlformats.org/officeDocument/2006/relationships" xmlns:p="http://schemas.openxmlformats.org/presentationml/2006/main">
  <p:tag name="TIMING" val="|1.5|1.5"/>
</p:tagLst>
</file>

<file path=ppt/tags/tag5.xml><?xml version="1.0" encoding="utf-8"?>
<p:tagLst xmlns:a="http://schemas.openxmlformats.org/drawingml/2006/main" xmlns:r="http://schemas.openxmlformats.org/officeDocument/2006/relationships" xmlns:p="http://schemas.openxmlformats.org/presentationml/2006/main">
  <p:tag name="TIMING" val="|0.9|2.2"/>
</p:tagLst>
</file>

<file path=ppt/tags/tag6.xml><?xml version="1.0" encoding="utf-8"?>
<p:tagLst xmlns:a="http://schemas.openxmlformats.org/drawingml/2006/main" xmlns:r="http://schemas.openxmlformats.org/officeDocument/2006/relationships" xmlns:p="http://schemas.openxmlformats.org/presentationml/2006/main">
  <p:tag name="TIMING" val="|0.9|1.6|3.1"/>
</p:tagLst>
</file>

<file path=ppt/tags/tag7.xml><?xml version="1.0" encoding="utf-8"?>
<p:tagLst xmlns:a="http://schemas.openxmlformats.org/drawingml/2006/main" xmlns:r="http://schemas.openxmlformats.org/officeDocument/2006/relationships" xmlns:p="http://schemas.openxmlformats.org/presentationml/2006/main">
  <p:tag name="TIMING" val="|1.1|3.1"/>
</p:tagLst>
</file>

<file path=ppt/tags/tag8.xml><?xml version="1.0" encoding="utf-8"?>
<p:tagLst xmlns:a="http://schemas.openxmlformats.org/drawingml/2006/main" xmlns:r="http://schemas.openxmlformats.org/officeDocument/2006/relationships" xmlns:p="http://schemas.openxmlformats.org/presentationml/2006/main">
  <p:tag name="TIMING" val="|0.5|1|5.9|1.8"/>
</p:tagLst>
</file>

<file path=ppt/tags/tag9.xml><?xml version="1.0" encoding="utf-8"?>
<p:tagLst xmlns:a="http://schemas.openxmlformats.org/drawingml/2006/main" xmlns:r="http://schemas.openxmlformats.org/officeDocument/2006/relationships" xmlns:p="http://schemas.openxmlformats.org/presentationml/2006/main">
  <p:tag name="TIMING" val="|1.2|1.5|1.9|3"/>
</p:tagLst>
</file>

<file path=ppt/tags/tag10.xml><?xml version="1.0" encoding="utf-8"?>
<p:tagLst xmlns:a="http://schemas.openxmlformats.org/drawingml/2006/main" xmlns:r="http://schemas.openxmlformats.org/officeDocument/2006/relationships" xmlns:p="http://schemas.openxmlformats.org/presentationml/2006/main">
  <p:tag name="TIMING" val="|0.6|3.3|2.7|1.8"/>
</p:tagLst>
</file>

<file path=ppt/tags/tag11.xml><?xml version="1.0" encoding="utf-8"?>
<p:tagLst xmlns:a="http://schemas.openxmlformats.org/drawingml/2006/main" xmlns:r="http://schemas.openxmlformats.org/officeDocument/2006/relationships" xmlns:p="http://schemas.openxmlformats.org/presentationml/2006/main">
  <p:tag name="TIMING" val="|1.6"/>
</p:tagLst>
</file>

<file path=ppt/tags/tag12.xml><?xml version="1.0" encoding="utf-8"?>
<p:tagLst xmlns:a="http://schemas.openxmlformats.org/drawingml/2006/main" xmlns:r="http://schemas.openxmlformats.org/officeDocument/2006/relationships" xmlns:p="http://schemas.openxmlformats.org/presentationml/2006/main">
  <p:tag name="TIMING" val="|4"/>
</p:tagLst>
</file>

<file path=ppt/tags/tag13.xml><?xml version="1.0" encoding="utf-8"?>
<p:tagLst xmlns:a="http://schemas.openxmlformats.org/drawingml/2006/main" xmlns:r="http://schemas.openxmlformats.org/officeDocument/2006/relationships" xmlns:p="http://schemas.openxmlformats.org/presentationml/2006/main">
  <p:tag name="TIMING" val="|0.8|5.5|4.3"/>
</p:tagLst>
</file>

<file path=ppt/tags/tag14.xml><?xml version="1.0" encoding="utf-8"?>
<p:tagLst xmlns:a="http://schemas.openxmlformats.org/drawingml/2006/main" xmlns:r="http://schemas.openxmlformats.org/officeDocument/2006/relationships" xmlns:p="http://schemas.openxmlformats.org/presentationml/2006/main">
  <p:tag name="TIMING" val="|0.7|1.8|1|0.8|2.3"/>
</p:tagLst>
</file>

<file path=ppt/tags/tag15.xml><?xml version="1.0" encoding="utf-8"?>
<p:tagLst xmlns:a="http://schemas.openxmlformats.org/drawingml/2006/main" xmlns:r="http://schemas.openxmlformats.org/officeDocument/2006/relationships" xmlns:p="http://schemas.openxmlformats.org/presentationml/2006/main">
  <p:tag name="TIMING" val="|1.8|1.7"/>
</p:tagLst>
</file>

<file path=ppt/tags/tag16.xml><?xml version="1.0" encoding="utf-8"?>
<p:tagLst xmlns:a="http://schemas.openxmlformats.org/drawingml/2006/main" xmlns:r="http://schemas.openxmlformats.org/officeDocument/2006/relationships" xmlns:p="http://schemas.openxmlformats.org/presentationml/2006/main">
  <p:tag name="TIMING" val="|5.9"/>
</p:tagLst>
</file>

<file path=ppt/tags/tag17.xml><?xml version="1.0" encoding="utf-8"?>
<p:tagLst xmlns:a="http://schemas.openxmlformats.org/drawingml/2006/main" xmlns:r="http://schemas.openxmlformats.org/officeDocument/2006/relationships" xmlns:p="http://schemas.openxmlformats.org/presentationml/2006/main">
  <p:tag name="TIMING" val="|1.1|0.6"/>
</p:tagLst>
</file>

<file path=ppt/tags/tag18.xml><?xml version="1.0" encoding="utf-8"?>
<p:tagLst xmlns:a="http://schemas.openxmlformats.org/drawingml/2006/main" xmlns:r="http://schemas.openxmlformats.org/officeDocument/2006/relationships" xmlns:p="http://schemas.openxmlformats.org/presentationml/2006/main">
  <p:tag name="TIMING" val="|0.5"/>
</p:tagLst>
</file>

<file path=ppt/theme/theme1.xml><?xml version="1.0" encoding="utf-8"?>
<a:theme xmlns:a="http://schemas.openxmlformats.org/drawingml/2006/main" name="Modèle par défaut">
  <a:themeElements>
    <a:clrScheme name="Modèle par défaut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Modèle par défaut">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odèle par défaut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Modèle par défaut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Modèle par défaut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Modèle par défaut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Modèle par défaut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Modèle par défaut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Modèle par défaut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505</TotalTime>
  <Words>209</Words>
  <Application>Microsoft Office PowerPoint</Application>
  <PresentationFormat>Affichage à l'écran (4:3)</PresentationFormat>
  <Paragraphs>70</Paragraphs>
  <Slides>19</Slides>
  <Notes>19</Notes>
  <HiddenSlides>0</HiddenSlides>
  <MMClips>1</MMClips>
  <ScaleCrop>false</ScaleCrop>
  <HeadingPairs>
    <vt:vector size="6" baseType="variant">
      <vt:variant>
        <vt:lpstr>Thème</vt:lpstr>
      </vt:variant>
      <vt:variant>
        <vt:i4>1</vt:i4>
      </vt:variant>
      <vt:variant>
        <vt:lpstr>Titres des diapositives</vt:lpstr>
      </vt:variant>
      <vt:variant>
        <vt:i4>19</vt:i4>
      </vt:variant>
      <vt:variant>
        <vt:lpstr>Diaporamas personnalisés</vt:lpstr>
      </vt:variant>
      <vt:variant>
        <vt:i4>1</vt:i4>
      </vt:variant>
    </vt:vector>
  </HeadingPairs>
  <TitlesOfParts>
    <vt:vector size="21" baseType="lpstr">
      <vt:lpstr>Modèle par défaut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Diaporama personnalisé 1</vt:lpstr>
    </vt:vector>
  </TitlesOfParts>
  <Company>test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test</dc:creator>
  <cp:lastModifiedBy>guillaume</cp:lastModifiedBy>
  <cp:revision>77</cp:revision>
  <dcterms:created xsi:type="dcterms:W3CDTF">2009-12-28T23:25:01Z</dcterms:created>
  <dcterms:modified xsi:type="dcterms:W3CDTF">2011-12-27T09:58:50Z</dcterms:modified>
</cp:coreProperties>
</file>