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1"/>
  </p:notesMasterIdLst>
  <p:sldIdLst>
    <p:sldId id="268" r:id="rId4"/>
    <p:sldId id="281" r:id="rId5"/>
    <p:sldId id="257" r:id="rId6"/>
    <p:sldId id="279" r:id="rId7"/>
    <p:sldId id="271" r:id="rId8"/>
    <p:sldId id="263" r:id="rId9"/>
    <p:sldId id="258" r:id="rId10"/>
    <p:sldId id="265" r:id="rId11"/>
    <p:sldId id="259" r:id="rId12"/>
    <p:sldId id="273" r:id="rId13"/>
    <p:sldId id="272" r:id="rId14"/>
    <p:sldId id="267" r:id="rId15"/>
    <p:sldId id="275" r:id="rId16"/>
    <p:sldId id="260" r:id="rId17"/>
    <p:sldId id="262" r:id="rId18"/>
    <p:sldId id="270" r:id="rId19"/>
    <p:sldId id="261" r:id="rId2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598" autoAdjust="0"/>
  </p:normalViewPr>
  <p:slideViewPr>
    <p:cSldViewPr>
      <p:cViewPr varScale="1">
        <p:scale>
          <a:sx n="66" d="100"/>
          <a:sy n="66" d="100"/>
        </p:scale>
        <p:origin x="-12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0CD3058-FDDF-4F28-8E0D-7FA2E2A50C4F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H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8B72239-9B42-487D-AD5D-7442C2B98F22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CH" smtClean="0"/>
          </a:p>
        </p:txBody>
      </p:sp>
      <p:sp>
        <p:nvSpPr>
          <p:cNvPr id="53251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FDE87CC-888A-4931-96C5-A4136E8F6C59}" type="slidenum">
              <a:rPr lang="fr-CH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fr-CH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D0468-2CCC-4563-B0B6-7C49BD2AB0A2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9A0C6-588F-47D3-80A0-E02181983F31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5384F-49DE-4DCE-A935-B49F80084F29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0BD35-8471-4934-B49C-061690ADD2AF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33A96-1ED7-4449-B658-CD24D0570381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1B383-8AEE-4C1B-A10A-8E824B638BA6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5F1A-E5E9-42D5-BEBF-EEEDCBA1E71A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E764E-451E-452F-8BA5-4A4AE493E130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53701-A069-4274-BA9F-1C96ACAA2FFE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1F408-2445-422C-8009-513199642BD9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2B817-DD08-48AF-B7CE-78BEE9B8066B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C84D2-7410-4562-8647-378FEFC715FC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FA56E-ED80-4213-8C2A-B197FB5AB0B1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6F3-57FE-43C4-A5C3-4D70F608ACED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AD1BF-D1B4-48D7-8F52-08ACE10B9D75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4080E-74A2-4F85-8E36-1A14F53BB89A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1C01B-3FD6-42A8-A9AC-DAB436F50F49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250F4-EC9D-43CE-AC8B-112E341AD662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62F27-8779-4488-932A-91CDE6DE8F29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31D17-3574-4A50-B844-9F72AA573BAF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6CBCC-9D01-41FE-B67A-4771E90D4B39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E0557-F78C-448A-9B9C-FF8275263EF1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EB6FC76-61F5-43B1-845F-4A093367109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D733C0C-CEED-445C-8903-E8EB23EF1BB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710163E-870C-4116-9258-532EF37EFE3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C74E35F-C4A7-4334-ABA7-4B5D1D56CB7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21F253D-D3D0-490D-BE89-0B3B215DDDB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A7498D0-5B79-4993-9C23-A966CA58D6A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0D45930-D150-4DEF-A43E-90FBC3DE442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9429D44-CC3B-4BE6-B016-382C7A0B804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BC94B6A-7268-4ACA-A2E9-F8BD82F9470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6DE421A-1A8D-4721-B6FF-DA1DAEC6126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07457BB-D0B5-46C4-A444-DD1FD423DB5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71651-D39C-49F4-98DB-0BF0A5C7988C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C0200C-2065-401D-8624-C27104CD53AB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E6359-99F0-48BF-A00D-57D25C85997F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498406-A547-4CCD-8819-799A59226EC9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4CCB55-7922-4012-A44D-1B4E27708700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CB14E4-9140-4F58-8A40-EE948D16E344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BF4AD8-7285-41A6-A36B-A927A1B85CCF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EB23D-17C7-4BBB-B5F2-032DCCDF540D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54698-5369-4F63-8213-049B7279B467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CAD63-A017-40BD-94A0-E67E3736B86D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  <p:transition spd="slow" advClick="0" advTm="1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01C4E-ED7B-41F3-9EED-4D3638510903}" type="datetimeFigureOut">
              <a:rPr lang="fr-CH"/>
              <a:pPr>
                <a:defRPr/>
              </a:pPr>
              <a:t>12.12.2011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14C242-85EA-4C32-A4EF-900FC0598514}" type="slidenum">
              <a:rPr lang="fr-CH"/>
              <a:pPr>
                <a:defRPr/>
              </a:pPr>
              <a:t>‹#›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4" r:id="rId2"/>
    <p:sldLayoutId id="2147483703" r:id="rId3"/>
    <p:sldLayoutId id="2147483702" r:id="rId4"/>
    <p:sldLayoutId id="2147483701" r:id="rId5"/>
    <p:sldLayoutId id="2147483700" r:id="rId6"/>
    <p:sldLayoutId id="2147483699" r:id="rId7"/>
    <p:sldLayoutId id="2147483698" r:id="rId8"/>
    <p:sldLayoutId id="2147483697" r:id="rId9"/>
    <p:sldLayoutId id="2147483696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F3AE07A3-BFF5-4DC0-9009-D0E79FFA804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34" tIns="51170" rIns="102334" bIns="5117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34" tIns="51170" rIns="102334" bIns="511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02334" tIns="51170" rIns="102334" bIns="51170" numCol="1" anchor="t" anchorCtr="0" compatLnSpc="1">
            <a:prstTxWarp prst="textNoShape">
              <a:avLst/>
            </a:prstTxWarp>
          </a:bodyPr>
          <a:lstStyle>
            <a:lvl1pPr>
              <a:defRPr sz="16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02334" tIns="51170" rIns="102334" bIns="5117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02334" tIns="51170" rIns="102334" bIns="5117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</a:defRPr>
            </a:lvl1pPr>
          </a:lstStyle>
          <a:p>
            <a:fld id="{7D26A6A2-D98B-4B14-81C1-CD751B96A671}" type="slidenum">
              <a:rPr lang="fr-FR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</p:sldLayoutIdLst>
  <p:transition spd="slow" advClick="0" advTm="15000">
    <p:fade/>
  </p:transition>
  <p:txStyles>
    <p:titleStyle>
      <a:lvl1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2pPr>
      <a:lvl3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3pPr>
      <a:lvl4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4pPr>
      <a:lvl5pPr algn="ctr" defTabSz="1023938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5pPr>
      <a:lvl6pPr marL="457200" algn="ctr" defTabSz="1023938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6pPr>
      <a:lvl7pPr marL="914400" algn="ctr" defTabSz="1023938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7pPr>
      <a:lvl8pPr marL="1371600" algn="ctr" defTabSz="1023938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8pPr>
      <a:lvl9pPr marL="1828800" algn="ctr" defTabSz="1023938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9pPr>
    </p:titleStyle>
    <p:bodyStyle>
      <a:lvl1pPr marL="384175" indent="-384175" algn="l" defTabSz="1023938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1850" indent="-319088" algn="l" defTabSz="1023938" rtl="0" eaLnBrk="0" fontAlgn="base" hangingPunct="0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79525" indent="-255588" algn="l" defTabSz="1023938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</a:defRPr>
      </a:lvl3pPr>
      <a:lvl4pPr marL="1792288" indent="-255588" algn="l" defTabSz="1023938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305050" indent="-257175" algn="l" defTabSz="1023938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62250" indent="-257175" algn="l" defTabSz="10239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219450" indent="-257175" algn="l" defTabSz="10239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676650" indent="-257175" algn="l" defTabSz="10239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133850" indent="-257175" algn="l" defTabSz="10239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WordArt 3"/>
          <p:cNvSpPr>
            <a:spLocks noChangeArrowheads="1" noChangeShapeType="1" noTextEdit="1"/>
          </p:cNvSpPr>
          <p:nvPr/>
        </p:nvSpPr>
        <p:spPr bwMode="auto">
          <a:xfrm>
            <a:off x="-252413" y="4149725"/>
            <a:ext cx="8783638" cy="21637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 Joyeuses fêtes de fin d'année</a:t>
            </a:r>
          </a:p>
        </p:txBody>
      </p:sp>
    </p:spTree>
  </p:cSld>
  <p:clrMapOvr>
    <a:masterClrMapping/>
  </p:clrMapOvr>
  <p:transition spd="slow" advTm="10000">
    <p:fade/>
    <p:sndAc>
      <p:stSnd>
        <p:snd r:embed="rId2" name="John Lennon - So This Is Christmas(MAI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202626" y="620688"/>
            <a:ext cx="86868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4800" b="1" dirty="0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t>Nous sommes aujourd’hui</a:t>
            </a:r>
          </a:p>
          <a:p>
            <a:pPr algn="ctr">
              <a:spcBef>
                <a:spcPct val="50000"/>
              </a:spcBef>
              <a:defRPr/>
            </a:pPr>
            <a:fld id="{92E77DF5-3F5F-4402-8D70-969A9EB08A1C}" type="datetime2">
              <a:rPr lang="fr-FR" sz="4800" b="1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pPr algn="ctr">
                <a:spcBef>
                  <a:spcPct val="50000"/>
                </a:spcBef>
                <a:defRPr/>
              </a:pPr>
              <a:t>lundi 12 décembre 2011</a:t>
            </a:fld>
            <a:endParaRPr lang="fr-FR" sz="4800" b="1" dirty="0">
              <a:blipFill>
                <a:blip r:embed="rId3"/>
                <a:stretch>
                  <a:fillRect/>
                </a:stretch>
              </a:blipFill>
              <a:latin typeface="Calibri" pitchFamily="34" charset="0"/>
              <a:cs typeface="Calibri" pitchFamily="34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fr-FR" sz="4800" b="1" dirty="0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t>Il est à présent </a:t>
            </a:r>
            <a:fld id="{9B5EF574-2E29-46C5-9EE7-861D803C2F70}" type="datetime10">
              <a:rPr lang="fr-FR" sz="4800" b="1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pPr algn="ctr">
                <a:spcBef>
                  <a:spcPct val="50000"/>
                </a:spcBef>
                <a:defRPr/>
              </a:pPr>
              <a:t>11:19</a:t>
            </a:fld>
            <a:r>
              <a:rPr lang="fr-FR" sz="4800" b="1" dirty="0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t> h </a:t>
            </a:r>
            <a:r>
              <a:rPr lang="fr-FR" sz="4800" b="1" dirty="0" smtClean="0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t>précise</a:t>
            </a:r>
          </a:p>
          <a:p>
            <a:pPr algn="ctr">
              <a:spcBef>
                <a:spcPct val="50000"/>
              </a:spcBef>
              <a:defRPr/>
            </a:pPr>
            <a:r>
              <a:rPr lang="fr-FR" sz="4800" b="1" dirty="0" smtClean="0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t>Et </a:t>
            </a:r>
            <a:r>
              <a:rPr lang="fr-FR" sz="4800" b="1" dirty="0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t>c’est bientôt </a:t>
            </a:r>
            <a:endParaRPr lang="fr-FR" sz="4800" b="1" dirty="0" smtClean="0">
              <a:blipFill>
                <a:blip r:embed="rId3"/>
                <a:stretch>
                  <a:fillRect/>
                </a:stretch>
              </a:blipFill>
              <a:latin typeface="Calibri" pitchFamily="34" charset="0"/>
              <a:cs typeface="Calibri" pitchFamily="34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fr-FR" sz="4800" b="1" dirty="0" smtClean="0">
                <a:blipFill>
                  <a:blip r:embed="rId3"/>
                  <a:stretch>
                    <a:fillRect/>
                  </a:stretch>
                </a:blipFill>
                <a:latin typeface="Calibri" pitchFamily="34" charset="0"/>
                <a:cs typeface="Calibri" pitchFamily="34" charset="0"/>
              </a:rPr>
              <a:t>Les fêtes de fin d’année</a:t>
            </a:r>
            <a:endParaRPr lang="fr-FR" sz="4800" b="1" dirty="0">
              <a:blipFill>
                <a:blip r:embed="rId3"/>
                <a:stretch>
                  <a:fillRect/>
                </a:stretch>
              </a:blip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2636912"/>
            <a:ext cx="8928992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prstMaterial="dkEdge"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FR" sz="9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MV Boli" pitchFamily="2" charset="0"/>
              </a:rPr>
              <a:t>… </a:t>
            </a:r>
            <a:r>
              <a:rPr lang="fr-FR" sz="9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MV Boli" pitchFamily="2" charset="0"/>
              </a:rPr>
              <a:t>Noël </a:t>
            </a:r>
            <a:r>
              <a:rPr lang="fr-FR" sz="9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MV Boli" pitchFamily="2" charset="0"/>
              </a:rPr>
              <a:t>… 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07504" y="908720"/>
            <a:ext cx="8928992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prstMaterial="dkEdge"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FR" sz="9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MV Boli" pitchFamily="2" charset="0"/>
              </a:rPr>
              <a:t>… Nouvel an … </a:t>
            </a:r>
            <a:endParaRPr lang="fr-FR" sz="9600" b="1" dirty="0">
              <a:blipFill>
                <a:blip r:embed="rId3"/>
                <a:stretch>
                  <a:fillRect/>
                </a:stretch>
              </a:blipFill>
              <a:latin typeface="+mj-lt"/>
              <a:cs typeface="MV Boli" pitchFamily="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8"/>
          <p:cNvSpPr txBox="1">
            <a:spLocks noChangeArrowheads="1"/>
          </p:cNvSpPr>
          <p:nvPr/>
        </p:nvSpPr>
        <p:spPr bwMode="auto">
          <a:xfrm>
            <a:off x="228600" y="1988840"/>
            <a:ext cx="86868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5400" b="1" kern="0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Je vous souhaite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5400" b="1" kern="0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 de passer de joyeuses fêtes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5400" b="1" kern="0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 de fin d’Année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7"/>
          <p:cNvSpPr txBox="1">
            <a:spLocks noChangeArrowheads="1"/>
          </p:cNvSpPr>
          <p:nvPr/>
        </p:nvSpPr>
        <p:spPr bwMode="auto">
          <a:xfrm>
            <a:off x="228228" y="1484784"/>
            <a:ext cx="86868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6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A</a:t>
            </a:r>
            <a:r>
              <a:rPr lang="fr-FR" sz="66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 vous  </a:t>
            </a:r>
            <a:endParaRPr lang="fr-FR" sz="6600" b="1" dirty="0">
              <a:blipFill>
                <a:blip r:embed="rId3"/>
                <a:stretch>
                  <a:fillRect/>
                </a:stretch>
              </a:blipFill>
              <a:latin typeface="+mj-lt"/>
              <a:cs typeface="+mn-cs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66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 A votre Famille 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6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A</a:t>
            </a:r>
            <a:r>
              <a:rPr lang="fr-FR" sz="66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 vos amis/es</a:t>
            </a:r>
            <a:endParaRPr lang="fr-FR" sz="6600" b="1" dirty="0">
              <a:blipFill>
                <a:blip r:embed="rId3"/>
                <a:stretch>
                  <a:fillRect/>
                </a:stretch>
              </a:blipFill>
              <a:latin typeface="+mj-lt"/>
              <a:cs typeface="+mn-cs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4"/>
          <p:cNvSpPr txBox="1">
            <a:spLocks noChangeArrowheads="1"/>
          </p:cNvSpPr>
          <p:nvPr/>
        </p:nvSpPr>
        <p:spPr bwMode="auto">
          <a:xfrm>
            <a:off x="228600" y="980728"/>
            <a:ext cx="86868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6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D</a:t>
            </a:r>
            <a:r>
              <a:rPr lang="fr-FR" sz="66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e </a:t>
            </a:r>
            <a:r>
              <a:rPr lang="fr-FR" sz="6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passer </a:t>
            </a:r>
            <a:endParaRPr lang="fr-FR" sz="6600" b="1" dirty="0" smtClean="0">
              <a:blipFill>
                <a:blip r:embed="rId3"/>
                <a:stretch>
                  <a:fillRect/>
                </a:stretch>
              </a:blipFill>
              <a:latin typeface="+mj-lt"/>
              <a:cs typeface="+mn-cs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6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D</a:t>
            </a:r>
            <a:r>
              <a:rPr lang="fr-FR" sz="66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e </a:t>
            </a:r>
            <a:r>
              <a:rPr lang="fr-FR" sz="66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bonnes </a:t>
            </a:r>
            <a:r>
              <a:rPr lang="fr-FR" sz="66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vacances 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66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De fin d’année</a:t>
            </a:r>
            <a:endParaRPr lang="fr-FR" sz="6600" b="1" dirty="0">
              <a:blipFill>
                <a:blip r:embed="rId3"/>
                <a:stretch>
                  <a:fillRect/>
                </a:stretch>
              </a:blipFill>
              <a:latin typeface="+mj-lt"/>
              <a:cs typeface="+mn-cs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endParaRPr lang="fr-FR" sz="3200" b="1" dirty="0">
              <a:solidFill>
                <a:srgbClr val="FFFF00"/>
              </a:solidFill>
              <a:latin typeface="Comic Sans MS" pitchFamily="66" charset="0"/>
              <a:cs typeface="+mn-cs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WordArt 3"/>
          <p:cNvSpPr>
            <a:spLocks noChangeArrowheads="1" noChangeShapeType="1" noTextEdit="1"/>
          </p:cNvSpPr>
          <p:nvPr/>
        </p:nvSpPr>
        <p:spPr bwMode="auto">
          <a:xfrm>
            <a:off x="900113" y="2565400"/>
            <a:ext cx="6172200" cy="19526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Terminez bien l'année 2011</a:t>
            </a:r>
          </a:p>
        </p:txBody>
      </p:sp>
    </p:spTree>
  </p:cSld>
  <p:clrMapOvr>
    <a:masterClrMapping/>
  </p:clrMapOvr>
  <p:transition spd="slow" advTm="9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WordArt 2"/>
          <p:cNvSpPr>
            <a:spLocks noChangeArrowheads="1" noChangeShapeType="1" noTextEdit="1"/>
          </p:cNvSpPr>
          <p:nvPr/>
        </p:nvSpPr>
        <p:spPr bwMode="auto">
          <a:xfrm>
            <a:off x="395288" y="3284538"/>
            <a:ext cx="7850187" cy="29511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A   votre santé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0"/>
          <p:cNvSpPr txBox="1">
            <a:spLocks noChangeArrowheads="1"/>
          </p:cNvSpPr>
          <p:nvPr/>
        </p:nvSpPr>
        <p:spPr bwMode="auto">
          <a:xfrm>
            <a:off x="190699" y="404664"/>
            <a:ext cx="8686800" cy="732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/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44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Eh Oui ! 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44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C’est </a:t>
            </a:r>
            <a:fld id="{F95D0B88-3C5C-41E7-97EB-BECE54B7E6CB}" type="datetime2">
              <a:rPr lang="fr-FR" sz="4400" b="1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t>lundi 12 décembre 2011</a:t>
            </a:fld>
            <a:endParaRPr lang="fr-FR" sz="4400" b="1" dirty="0">
              <a:blipFill>
                <a:blip r:embed="rId3"/>
                <a:stretch>
                  <a:fillRect/>
                </a:stretch>
              </a:blipFill>
              <a:latin typeface="+mj-lt"/>
              <a:cs typeface="+mn-cs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44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I</a:t>
            </a:r>
            <a:r>
              <a:rPr lang="fr-FR" sz="44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l </a:t>
            </a:r>
            <a:r>
              <a:rPr lang="fr-FR" sz="44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n’est que  </a:t>
            </a:r>
            <a:fld id="{22C99109-F49F-4D40-B570-0AE667CD19A6}" type="datetime10">
              <a:rPr lang="fr-FR" sz="4400" b="1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t>11:19</a:t>
            </a:fld>
            <a:r>
              <a:rPr lang="fr-FR" sz="44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 h </a:t>
            </a:r>
            <a:r>
              <a:rPr lang="fr-FR" sz="44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précise 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44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Patience.., Patience.., 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8000" b="1" dirty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J</a:t>
            </a:r>
            <a:r>
              <a:rPr lang="fr-FR" sz="8000" b="1" dirty="0" smtClean="0">
                <a:blipFill>
                  <a:blip r:embed="rId3"/>
                  <a:stretch>
                    <a:fillRect/>
                  </a:stretch>
                </a:blipFill>
                <a:latin typeface="+mj-lt"/>
                <a:cs typeface="+mn-cs"/>
              </a:rPr>
              <a:t>oyeuses Fêtes</a:t>
            </a:r>
            <a:endParaRPr lang="fr-FR" sz="8000" b="1" dirty="0">
              <a:blipFill>
                <a:blip r:embed="rId3"/>
                <a:stretch>
                  <a:fillRect/>
                </a:stretch>
              </a:blipFill>
              <a:latin typeface="+mj-lt"/>
              <a:cs typeface="+mn-cs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						 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endParaRPr lang="fr-FR" sz="3200" b="1" dirty="0">
              <a:solidFill>
                <a:srgbClr val="FFFF00"/>
              </a:solidFill>
              <a:latin typeface="Comic Sans MS" pitchFamily="66" charset="0"/>
              <a:cs typeface="+mn-cs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75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opie de OK_ma_dernière_page_de_LA_BELLE_HISTOIRE_DE_FAITH_chris">
  <a:themeElements>
    <a:clrScheme name="1_Copie de OK_ma_dernière_page_de_LA_BELLE_HISTOIRE_DE_FAITH_chri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opie de OK_ma_dernière_page_de_LA_BELLE_HISTOIRE_DE_FAITH_chri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pie de OK_ma_dernière_page_de_LA_BELLE_HISTOIRE_DE_FAITH_chri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pie de OK_ma_dernière_page_de_LA_BELLE_HISTOIRE_DE_FAITH_chri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1</Words>
  <Application>Microsoft Office PowerPoint</Application>
  <PresentationFormat>On-screen Show (4:3)</PresentationFormat>
  <Paragraphs>1</Paragraphs>
  <Slides>17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24</vt:i4>
      </vt:variant>
      <vt:variant>
        <vt:lpstr>Titres des diapositives</vt:lpstr>
      </vt:variant>
      <vt:variant>
        <vt:i4>17</vt:i4>
      </vt:variant>
    </vt:vector>
  </HeadingPairs>
  <TitlesOfParts>
    <vt:vector size="44" baseType="lpstr">
      <vt:lpstr>Calibri</vt:lpstr>
      <vt:lpstr>Arial</vt:lpstr>
      <vt:lpstr>Times New Roman</vt:lpstr>
      <vt:lpstr>Thème Office</vt:lpstr>
      <vt:lpstr>Default Design</vt:lpstr>
      <vt:lpstr>1_Copie de OK_ma_dernière_page_de_LA_BELLE_HISTOIRE_DE_FAITH_chris</vt:lpstr>
      <vt:lpstr>Default Design</vt:lpstr>
      <vt:lpstr>Default Design</vt:lpstr>
      <vt:lpstr>Default Design</vt:lpstr>
      <vt:lpstr>Default Design</vt:lpstr>
      <vt:lpstr>Default Design</vt:lpstr>
      <vt:lpstr>Default Design</vt:lpstr>
      <vt:lpstr>Default Design</vt:lpstr>
      <vt:lpstr>Default Design</vt:lpstr>
      <vt:lpstr>Default Design</vt:lpstr>
      <vt:lpstr>Default Design</vt:lpstr>
      <vt:lpstr>Default Design</vt:lpstr>
      <vt:lpstr>1_Copie de OK_ma_dernière_page_de_LA_BELLE_HISTOIRE_DE_FAITH_chris</vt:lpstr>
      <vt:lpstr>1_Copie de OK_ma_dernière_page_de_LA_BELLE_HISTOIRE_DE_FAITH_chris</vt:lpstr>
      <vt:lpstr>1_Copie de OK_ma_dernière_page_de_LA_BELLE_HISTOIRE_DE_FAITH_chris</vt:lpstr>
      <vt:lpstr>1_Copie de OK_ma_dernière_page_de_LA_BELLE_HISTOIRE_DE_FAITH_chris</vt:lpstr>
      <vt:lpstr>1_Copie de OK_ma_dernière_page_de_LA_BELLE_HISTOIRE_DE_FAITH_chris</vt:lpstr>
      <vt:lpstr>1_Copie de OK_ma_dernière_page_de_LA_BELLE_HISTOIRE_DE_FAITH_chris</vt:lpstr>
      <vt:lpstr>1_Copie de OK_ma_dernière_page_de_LA_BELLE_HISTOIRE_DE_FAITH_chris</vt:lpstr>
      <vt:lpstr>1_Copie de OK_ma_dernière_page_de_LA_BELLE_HISTOIRE_DE_FAITH_chris</vt:lpstr>
      <vt:lpstr>1_Copie de OK_ma_dernière_page_de_LA_BELLE_HISTOIRE_DE_FAITH_chris</vt:lpstr>
      <vt:lpstr>1_Copie de OK_ma_dernière_page_de_LA_BELLE_HISTOIRE_DE_FAITH_chris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53 - Noël et Nouvel an 2010 / 2011</dc:title>
  <dc:creator>Ggo</dc:creator>
  <cp:keywords>Fêtes</cp:keywords>
  <dc:description>décembre 2010</dc:description>
  <cp:lastModifiedBy>am45040</cp:lastModifiedBy>
  <cp:revision>39</cp:revision>
  <dcterms:created xsi:type="dcterms:W3CDTF">2010-12-04T13:53:04Z</dcterms:created>
  <dcterms:modified xsi:type="dcterms:W3CDTF">2011-12-12T10:19:44Z</dcterms:modified>
  <cp:category>Fêtes, évènements,</cp:category>
</cp:coreProperties>
</file>