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97D5D61-183C-4B12-B61D-9126E03BB350}">
          <p14:sldIdLst>
            <p14:sldId id="256"/>
          </p14:sldIdLst>
        </p14:section>
        <p14:section name="Section sans titre" id="{BA526F7C-22D3-4020-8614-611BFCB91BCC}">
          <p14:sldIdLst>
            <p14:sldId id="258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5544BB0-CEF9-4085-B875-0FCCE9C2788E}" type="datetimeFigureOut">
              <a:rPr lang="fr-FR" smtClean="0"/>
              <a:t>23/12/2011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476F389-026B-4B28-9FDD-ED5148FFD369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5721488" cy="3361928"/>
          </a:xfrm>
        </p:spPr>
        <p:txBody>
          <a:bodyPr/>
          <a:lstStyle/>
          <a:p>
            <a:pPr algn="ctr"/>
            <a:r>
              <a:rPr lang="fr-FR" dirty="0" smtClean="0"/>
              <a:t>Alain et </a:t>
            </a:r>
            <a:r>
              <a:rPr lang="fr-FR" dirty="0" err="1" smtClean="0"/>
              <a:t>nadege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VOUS </a:t>
            </a:r>
            <a:r>
              <a:rPr lang="fr-FR" dirty="0"/>
              <a:t>SOUHAITENT DE JOYEUSES FETES 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299190" cy="732060"/>
          </a:xfrm>
        </p:spPr>
        <p:txBody>
          <a:bodyPr>
            <a:normAutofit/>
          </a:bodyPr>
          <a:lstStyle/>
          <a:p>
            <a:pPr algn="ctr"/>
            <a:endParaRPr lang="fr-FR" sz="4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2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86">
        <p14:shred/>
      </p:transition>
    </mc:Choice>
    <mc:Fallback>
      <p:transition spd="slow" advTm="1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479425"/>
      </p:ext>
    </p:extLst>
  </p:cSld>
  <p:clrMapOvr>
    <a:masterClrMapping/>
  </p:clrMapOvr>
  <p:transition spd="slow" advTm="3048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86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58">
        <p:fade/>
      </p:transition>
    </mc:Choice>
    <mc:Fallback>
      <p:transition spd="med" advTm="2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54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742">
        <p14:shred/>
      </p:transition>
    </mc:Choice>
    <mc:Fallback>
      <p:transition spd="slow" advTm="27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08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147">
        <p14:vortex dir="r"/>
      </p:transition>
    </mc:Choice>
    <mc:Fallback>
      <p:transition spd="slow" advTm="31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54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70">
        <p:dissolve/>
      </p:transition>
    </mc:Choice>
    <mc:Fallback>
      <p:transition spd="slow" advTm="30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50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776">
        <p:dissolve/>
      </p:transition>
    </mc:Choice>
    <mc:Fallback>
      <p:transition spd="slow" advTm="27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91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108">
        <p14:warp dir="in"/>
      </p:transition>
    </mc:Choice>
    <mc:Fallback>
      <p:transition spd="slow" advTm="31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27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263">
        <p14:honeycomb/>
      </p:transition>
    </mc:Choice>
    <mc:Fallback>
      <p:transition spd="slow" advTm="3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01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2892">
        <p14:switch dir="r"/>
      </p:transition>
    </mc:Choice>
    <mc:Fallback>
      <p:transition spd="slow" advClick="0" advTm="28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071231"/>
      </p:ext>
    </p:extLst>
  </p:cSld>
  <p:clrMapOvr>
    <a:masterClrMapping/>
  </p:clrMapOvr>
  <p:transition spd="slow" advTm="2975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22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"/>
    </mc:Choice>
    <mc:Fallback>
      <p:transition spd="slow" advTm="305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569275"/>
      </p:ext>
    </p:extLst>
  </p:cSld>
  <p:clrMapOvr>
    <a:masterClrMapping/>
  </p:clrMapOvr>
  <p:transition spd="slow" advTm="2895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99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35">
        <p:split orient="vert"/>
      </p:transition>
    </mc:Choice>
    <mc:Fallback>
      <p:transition spd="slow" advTm="30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38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153">
        <p14:ripple/>
      </p:transition>
    </mc:Choice>
    <mc:Fallback>
      <p:transition spd="slow" advTm="31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711">
        <p14:prism/>
      </p:transition>
    </mc:Choice>
    <mc:Fallback>
      <p:transition spd="slow" advTm="2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08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13">
        <p:dissolve/>
      </p:transition>
    </mc:Choice>
    <mc:Fallback>
      <p:transition spd="slow" advTm="331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983</TotalTime>
  <Words>3</Words>
  <Application>Microsoft Office PowerPoint</Application>
  <PresentationFormat>Affichage à l'écran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Technique</vt:lpstr>
      <vt:lpstr>Alain et nadege  VOUS SOUHAITENT DE JOYEUSES FETES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Alain et NADEGE</dc:title>
  <dc:creator>coucou</dc:creator>
  <cp:lastModifiedBy>coucou</cp:lastModifiedBy>
  <cp:revision>14</cp:revision>
  <dcterms:created xsi:type="dcterms:W3CDTF">2011-12-20T12:56:14Z</dcterms:created>
  <dcterms:modified xsi:type="dcterms:W3CDTF">2011-12-23T18:03:37Z</dcterms:modified>
</cp:coreProperties>
</file>