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49" r:id="rId2"/>
  </p:sldMasterIdLst>
  <p:notesMasterIdLst>
    <p:notesMasterId r:id="rId15"/>
  </p:notesMasterIdLst>
  <p:sldIdLst>
    <p:sldId id="259" r:id="rId3"/>
    <p:sldId id="262" r:id="rId4"/>
    <p:sldId id="257" r:id="rId5"/>
    <p:sldId id="261" r:id="rId6"/>
    <p:sldId id="258" r:id="rId7"/>
    <p:sldId id="263" r:id="rId8"/>
    <p:sldId id="265" r:id="rId9"/>
    <p:sldId id="264" r:id="rId10"/>
    <p:sldId id="267" r:id="rId11"/>
    <p:sldId id="269" r:id="rId12"/>
    <p:sldId id="268" r:id="rId13"/>
    <p:sldId id="260" r:id="rId14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99FF"/>
    <a:srgbClr val="993300"/>
    <a:srgbClr val="FF7C80"/>
    <a:srgbClr val="FFCC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vertBarState="maximized">
    <p:restoredLeft sz="34587" autoAdjust="0"/>
    <p:restoredTop sz="94695" autoAdjust="0"/>
  </p:normalViewPr>
  <p:slideViewPr>
    <p:cSldViewPr>
      <p:cViewPr varScale="1">
        <p:scale>
          <a:sx n="127" d="100"/>
          <a:sy n="127" d="100"/>
        </p:scale>
        <p:origin x="-1164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017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Arial" charset="0"/>
              </a:defRPr>
            </a:lvl1pPr>
          </a:lstStyle>
          <a:p>
            <a:pPr>
              <a:defRPr/>
            </a:pPr>
            <a:fld id="{C6C71D33-1BA3-468D-8CB6-C0B0469851FA}" type="datetimeFigureOut">
              <a:rPr lang="fr-FR"/>
              <a:pPr>
                <a:defRPr/>
              </a:pPr>
              <a:t>23/12/2011</a:t>
            </a:fld>
            <a:endParaRPr lang="fr-FR"/>
          </a:p>
        </p:txBody>
      </p:sp>
      <p:sp>
        <p:nvSpPr>
          <p:cNvPr id="37892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018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5018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018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Arial" charset="0"/>
              </a:defRPr>
            </a:lvl1pPr>
          </a:lstStyle>
          <a:p>
            <a:pPr>
              <a:defRPr/>
            </a:pPr>
            <a:fld id="{12E21D11-6EAC-4B74-AD10-65AF28CE99D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5DDD03-6C5D-4C3B-B09A-EAF19D960353}" type="slidenum">
              <a:rPr lang="ru-RU"/>
              <a:pPr>
                <a:defRPr/>
              </a:pPr>
              <a:t>‹N°›</a:t>
            </a:fld>
            <a:endParaRPr lang="ru-RU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DDC87A-FCD0-4D7D-881C-DE282498F658}" type="slidenum">
              <a:rPr lang="ru-RU"/>
              <a:pPr>
                <a:defRPr/>
              </a:pPr>
              <a:t>‹N°›</a:t>
            </a:fld>
            <a:endParaRPr lang="ru-RU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527F40-6F41-4204-842A-A8BFBED92D7B}" type="slidenum">
              <a:rPr lang="ru-RU"/>
              <a:pPr>
                <a:defRPr/>
              </a:pPr>
              <a:t>‹N°›</a:t>
            </a:fld>
            <a:endParaRPr lang="ru-RU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5E1E2A-2F91-49FC-910C-4B0DF3D1CFEF}" type="slidenum">
              <a:rPr lang="ru-RU"/>
              <a:pPr>
                <a:defRPr/>
              </a:pPr>
              <a:t>‹N°›</a:t>
            </a:fld>
            <a:endParaRPr lang="ru-RU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D279FB-03FC-483F-A396-4443D02C56AA}" type="slidenum">
              <a:rPr lang="ru-RU"/>
              <a:pPr>
                <a:defRPr/>
              </a:pPr>
              <a:t>‹N°›</a:t>
            </a:fld>
            <a:endParaRPr lang="ru-RU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CFDCF0-5739-4BB3-8261-2A45DA87DC3B}" type="slidenum">
              <a:rPr lang="ru-RU"/>
              <a:pPr>
                <a:defRPr/>
              </a:pPr>
              <a:t>‹N°›</a:t>
            </a:fld>
            <a:endParaRPr lang="ru-RU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DCF95F-0D5A-4AB1-95B3-E192534BD219}" type="slidenum">
              <a:rPr lang="ru-RU"/>
              <a:pPr>
                <a:defRPr/>
              </a:pPr>
              <a:t>‹N°›</a:t>
            </a:fld>
            <a:endParaRPr lang="ru-RU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A6FA1F-865F-4192-B68C-B6E87D138865}" type="slidenum">
              <a:rPr lang="ru-RU"/>
              <a:pPr>
                <a:defRPr/>
              </a:pPr>
              <a:t>‹N°›</a:t>
            </a:fld>
            <a:endParaRPr lang="ru-RU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DE" noProof="0" smtClean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79D6E7-BE6A-4BEB-8DE6-151C52A37397}" type="slidenum">
              <a:rPr lang="ru-RU"/>
              <a:pPr>
                <a:defRPr/>
              </a:pPr>
              <a:t>‹N°›</a:t>
            </a:fld>
            <a:endParaRPr lang="ru-RU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673FBD-572A-4A99-A620-980872B0FDD1}" type="slidenum">
              <a:rPr lang="ru-RU"/>
              <a:pPr>
                <a:defRPr/>
              </a:pPr>
              <a:t>‹N°›</a:t>
            </a:fld>
            <a:endParaRPr lang="ru-RU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59EB7A-CA38-4D47-ABD1-B1A701291679}" type="slidenum">
              <a:rPr lang="ru-RU"/>
              <a:pPr>
                <a:defRPr/>
              </a:pPr>
              <a:t>‹N°›</a:t>
            </a:fld>
            <a:endParaRPr lang="ru-RU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6071D5-5D2C-477B-A8C1-4109913C9428}" type="slidenum">
              <a:rPr lang="ru-RU"/>
              <a:pPr>
                <a:defRPr/>
              </a:pPr>
              <a:t>‹N°›</a:t>
            </a:fld>
            <a:endParaRPr lang="ru-RU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5F2582-9779-4A84-8B92-B067F83AC7EF}" type="slidenum">
              <a:rPr lang="ru-RU"/>
              <a:pPr>
                <a:defRPr/>
              </a:pPr>
              <a:t>‹N°›</a:t>
            </a:fld>
            <a:endParaRPr lang="ru-RU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589CE5-792A-4FCD-9D4A-87BD491CC8CB}" type="slidenum">
              <a:rPr lang="ru-RU"/>
              <a:pPr>
                <a:defRPr/>
              </a:pPr>
              <a:t>‹N°›</a:t>
            </a:fld>
            <a:endParaRPr lang="ru-RU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5F9DDA-EDA4-4E14-92BB-93C4B5CC415C}" type="slidenum">
              <a:rPr lang="ru-RU"/>
              <a:pPr>
                <a:defRPr/>
              </a:pPr>
              <a:t>‹N°›</a:t>
            </a:fld>
            <a:endParaRPr lang="ru-RU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92C668-646F-48D9-897C-8B5A5A55A48C}" type="slidenum">
              <a:rPr lang="ru-RU"/>
              <a:pPr>
                <a:defRPr/>
              </a:pPr>
              <a:t>‹N°›</a:t>
            </a:fld>
            <a:endParaRPr lang="ru-RU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002DC1-EEF3-41B2-905B-AFDCEA99BADA}" type="slidenum">
              <a:rPr lang="ru-RU"/>
              <a:pPr>
                <a:defRPr/>
              </a:pPr>
              <a:t>‹N°›</a:t>
            </a:fld>
            <a:endParaRPr lang="ru-RU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38C3CD-765D-44F3-BDCC-2805DD9FFF12}" type="slidenum">
              <a:rPr lang="ru-RU"/>
              <a:pPr>
                <a:defRPr/>
              </a:pPr>
              <a:t>‹N°›</a:t>
            </a:fld>
            <a:endParaRPr lang="ru-RU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A835D7-CEED-41CA-B9A0-08EA18A104E3}" type="slidenum">
              <a:rPr lang="ru-RU"/>
              <a:pPr>
                <a:defRPr/>
              </a:pPr>
              <a:t>‹N°›</a:t>
            </a:fld>
            <a:endParaRPr lang="ru-RU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DE" noProof="0" smtClean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C352AE-6143-4517-9272-585B4DF03A49}" type="slidenum">
              <a:rPr lang="ru-RU"/>
              <a:pPr>
                <a:defRPr/>
              </a:pPr>
              <a:t>‹N°›</a:t>
            </a:fld>
            <a:endParaRPr lang="ru-RU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BBC1AF-D377-438E-B9A6-0B332D24E228}" type="slidenum">
              <a:rPr lang="ru-RU"/>
              <a:pPr>
                <a:defRPr/>
              </a:pPr>
              <a:t>‹N°›</a:t>
            </a:fld>
            <a:endParaRPr lang="ru-RU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5770BB-1040-4DFD-9B83-2B14A7E66537}" type="slidenum">
              <a:rPr lang="ru-RU"/>
              <a:pPr>
                <a:defRPr/>
              </a:pPr>
              <a:t>‹N°›</a:t>
            </a:fld>
            <a:endParaRPr lang="ru-RU"/>
          </a:p>
        </p:txBody>
      </p:sp>
    </p:spTree>
  </p:cSld>
  <p:clrMapOvr>
    <a:masterClrMapping/>
  </p:clrMapOvr>
  <p:transition spd="slow" advClick="0" advTm="4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</a:defRPr>
            </a:lvl1pPr>
          </a:lstStyle>
          <a:p>
            <a:pPr>
              <a:defRPr/>
            </a:pPr>
            <a:fld id="{A59C1AFC-0432-4548-9A7E-10CF389208E4}" type="slidenum">
              <a:rPr lang="ru-RU"/>
              <a:pPr>
                <a:defRPr/>
              </a:pPr>
              <a:t>‹N°›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2" r:id="rId1"/>
    <p:sldLayoutId id="2147483783" r:id="rId2"/>
    <p:sldLayoutId id="2147483784" r:id="rId3"/>
    <p:sldLayoutId id="2147483785" r:id="rId4"/>
    <p:sldLayoutId id="2147483786" r:id="rId5"/>
    <p:sldLayoutId id="2147483787" r:id="rId6"/>
    <p:sldLayoutId id="2147483788" r:id="rId7"/>
    <p:sldLayoutId id="2147483789" r:id="rId8"/>
    <p:sldLayoutId id="2147483790" r:id="rId9"/>
    <p:sldLayoutId id="2147483791" r:id="rId10"/>
    <p:sldLayoutId id="2147483792" r:id="rId11"/>
  </p:sldLayoutIdLst>
  <p:transition spd="slow" advTm="4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2355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355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355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</a:defRPr>
            </a:lvl1pPr>
          </a:lstStyle>
          <a:p>
            <a:pPr>
              <a:defRPr/>
            </a:pPr>
            <a:fld id="{49BBB6DE-E94B-40D5-95E8-37BBC7B83B64}" type="slidenum">
              <a:rPr lang="ru-RU"/>
              <a:pPr>
                <a:defRPr/>
              </a:pPr>
              <a:t>‹N°›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ransition spd="slow" advTm="4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audio" Target="../media/audio1.wav"/><Relationship Id="rId7" Type="http://schemas.openxmlformats.org/officeDocument/2006/relationships/image" Target="../media/image4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image" Target="../media/image2.gif"/><Relationship Id="rId10" Type="http://schemas.openxmlformats.org/officeDocument/2006/relationships/image" Target="../media/image7.gif"/><Relationship Id="rId4" Type="http://schemas.openxmlformats.org/officeDocument/2006/relationships/image" Target="../media/image1.jpeg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gif"/><Relationship Id="rId5" Type="http://schemas.openxmlformats.org/officeDocument/2006/relationships/image" Target="../media/image3.gif"/><Relationship Id="rId4" Type="http://schemas.openxmlformats.org/officeDocument/2006/relationships/image" Target="../media/image9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7" Type="http://schemas.openxmlformats.org/officeDocument/2006/relationships/image" Target="../media/image15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gif"/><Relationship Id="rId5" Type="http://schemas.openxmlformats.org/officeDocument/2006/relationships/image" Target="../media/image13.gif"/><Relationship Id="rId4" Type="http://schemas.openxmlformats.org/officeDocument/2006/relationships/image" Target="../media/image12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7" Type="http://schemas.openxmlformats.org/officeDocument/2006/relationships/image" Target="../media/image15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gif"/><Relationship Id="rId5" Type="http://schemas.openxmlformats.org/officeDocument/2006/relationships/image" Target="../media/image18.gif"/><Relationship Id="rId4" Type="http://schemas.openxmlformats.org/officeDocument/2006/relationships/image" Target="../media/image17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gif"/><Relationship Id="rId5" Type="http://schemas.openxmlformats.org/officeDocument/2006/relationships/image" Target="../media/image22.gif"/><Relationship Id="rId4" Type="http://schemas.openxmlformats.org/officeDocument/2006/relationships/image" Target="../media/image21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gif"/><Relationship Id="rId5" Type="http://schemas.openxmlformats.org/officeDocument/2006/relationships/image" Target="../media/image3.gif"/><Relationship Id="rId4" Type="http://schemas.openxmlformats.org/officeDocument/2006/relationships/image" Target="../media/image25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gif"/><Relationship Id="rId5" Type="http://schemas.openxmlformats.org/officeDocument/2006/relationships/image" Target="../media/image28.gif"/><Relationship Id="rId4" Type="http://schemas.openxmlformats.org/officeDocument/2006/relationships/image" Target="../media/image2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7" Type="http://schemas.openxmlformats.org/officeDocument/2006/relationships/image" Target="../media/image32.gi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gif"/><Relationship Id="rId5" Type="http://schemas.openxmlformats.org/officeDocument/2006/relationships/image" Target="../media/image22.gif"/><Relationship Id="rId4" Type="http://schemas.openxmlformats.org/officeDocument/2006/relationships/image" Target="../media/image31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7" Type="http://schemas.openxmlformats.org/officeDocument/2006/relationships/image" Target="../media/image36.gi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35.gif"/><Relationship Id="rId5" Type="http://schemas.openxmlformats.org/officeDocument/2006/relationships/image" Target="../media/image34.gif"/><Relationship Id="rId4" Type="http://schemas.openxmlformats.org/officeDocument/2006/relationships/image" Target="../media/image15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gif"/><Relationship Id="rId5" Type="http://schemas.openxmlformats.org/officeDocument/2006/relationships/image" Target="../media/image38.gif"/><Relationship Id="rId4" Type="http://schemas.openxmlformats.org/officeDocument/2006/relationships/image" Target="../media/image7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gif"/><Relationship Id="rId5" Type="http://schemas.openxmlformats.org/officeDocument/2006/relationships/image" Target="../media/image36.gif"/><Relationship Id="rId4" Type="http://schemas.openxmlformats.org/officeDocument/2006/relationships/image" Target="../media/image41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7" Type="http://schemas.openxmlformats.org/officeDocument/2006/relationships/image" Target="../media/image44.gi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gif"/><Relationship Id="rId5" Type="http://schemas.openxmlformats.org/officeDocument/2006/relationships/image" Target="../media/image2.gif"/><Relationship Id="rId4" Type="http://schemas.openxmlformats.org/officeDocument/2006/relationships/image" Target="../media/image4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4" descr="Ratatouille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94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3" name="AutoShape 5"/>
          <p:cNvSpPr>
            <a:spLocks noChangeArrowheads="1"/>
          </p:cNvSpPr>
          <p:nvPr/>
        </p:nvSpPr>
        <p:spPr bwMode="auto">
          <a:xfrm>
            <a:off x="5572125" y="630238"/>
            <a:ext cx="3671888" cy="1727200"/>
          </a:xfrm>
          <a:prstGeom prst="cloudCallout">
            <a:avLst>
              <a:gd name="adj1" fmla="val -62236"/>
              <a:gd name="adj2" fmla="val 125185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endParaRPr lang="fr-FR"/>
          </a:p>
        </p:txBody>
      </p:sp>
      <p:sp>
        <p:nvSpPr>
          <p:cNvPr id="25604" name="WordArt 4"/>
          <p:cNvSpPr>
            <a:spLocks noChangeArrowheads="1" noChangeShapeType="1" noTextEdit="1"/>
          </p:cNvSpPr>
          <p:nvPr/>
        </p:nvSpPr>
        <p:spPr bwMode="auto">
          <a:xfrm>
            <a:off x="6084888" y="857250"/>
            <a:ext cx="2916237" cy="11509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2400" b="1" i="1" kern="10">
                <a:ln w="3175">
                  <a:solidFill>
                    <a:srgbClr val="3366FF"/>
                  </a:solidFill>
                  <a:round/>
                  <a:headEnd/>
                  <a:tailEnd/>
                </a:ln>
                <a:solidFill>
                  <a:srgbClr val="000080"/>
                </a:solidFill>
                <a:latin typeface="Alfredo's Dance"/>
              </a:rPr>
              <a:t>Bonjour les Amis</a:t>
            </a:r>
          </a:p>
          <a:p>
            <a:pPr algn="ctr"/>
            <a:r>
              <a:rPr lang="fr-FR" sz="2400" b="1" i="1" kern="10">
                <a:ln w="3175">
                  <a:solidFill>
                    <a:srgbClr val="3366FF"/>
                  </a:solidFill>
                  <a:round/>
                  <a:headEnd/>
                  <a:tailEnd/>
                </a:ln>
                <a:solidFill>
                  <a:srgbClr val="000080"/>
                </a:solidFill>
                <a:latin typeface="Alfredo's Dance"/>
              </a:rPr>
              <a:t>     Je vous </a:t>
            </a:r>
          </a:p>
          <a:p>
            <a:pPr algn="ctr"/>
            <a:r>
              <a:rPr lang="fr-FR" sz="2400" b="1" i="1" kern="10">
                <a:ln w="3175">
                  <a:solidFill>
                    <a:srgbClr val="3366FF"/>
                  </a:solidFill>
                  <a:round/>
                  <a:headEnd/>
                  <a:tailEnd/>
                </a:ln>
                <a:solidFill>
                  <a:srgbClr val="000080"/>
                </a:solidFill>
                <a:latin typeface="Alfredo's Dance"/>
              </a:rPr>
              <a:t>    Souhaite . </a:t>
            </a:r>
          </a:p>
        </p:txBody>
      </p:sp>
      <p:pic>
        <p:nvPicPr>
          <p:cNvPr id="25605" name="Picture 6" descr="Bougie 05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39750" y="404813"/>
            <a:ext cx="9525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6" name="Picture 7" descr="ET 50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667625" y="3573463"/>
            <a:ext cx="714375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7" name="Picture 9" descr="Boule 04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68313" y="3933825"/>
            <a:ext cx="7620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8" name="Picture 11" descr="musique-006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524750" y="5445125"/>
            <a:ext cx="87630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9" name="WordArt 12"/>
          <p:cNvSpPr>
            <a:spLocks noChangeArrowheads="1" noChangeShapeType="1" noTextEdit="1"/>
          </p:cNvSpPr>
          <p:nvPr/>
        </p:nvSpPr>
        <p:spPr bwMode="auto">
          <a:xfrm>
            <a:off x="3276600" y="6237288"/>
            <a:ext cx="1876425" cy="228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1600" i="1" kern="10">
                <a:ln w="3175">
                  <a:solidFill>
                    <a:srgbClr val="00CCFF"/>
                  </a:solidFill>
                  <a:round/>
                  <a:headEnd/>
                  <a:tailEnd/>
                </a:ln>
                <a:solidFill>
                  <a:srgbClr val="00FFFF"/>
                </a:solidFill>
                <a:latin typeface="Arial"/>
                <a:cs typeface="Arial"/>
              </a:rPr>
              <a:t>Défilement Automatic</a:t>
            </a:r>
          </a:p>
        </p:txBody>
      </p:sp>
      <p:pic>
        <p:nvPicPr>
          <p:cNvPr id="25610" name="Picture 13" descr="JN 08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1908175" y="4508500"/>
            <a:ext cx="4924425" cy="809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Parchemin horizontal 11"/>
          <p:cNvSpPr/>
          <p:nvPr/>
        </p:nvSpPr>
        <p:spPr>
          <a:xfrm>
            <a:off x="0" y="5572125"/>
            <a:ext cx="3286125" cy="1285875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sz="3200" b="1" i="1" dirty="0" err="1">
                <a:solidFill>
                  <a:schemeClr val="accent2"/>
                </a:solidFill>
                <a:latin typeface="Alfredo's Dance"/>
              </a:rPr>
              <a:t>Tony.Nicole</a:t>
            </a:r>
            <a:endParaRPr lang="fr-FR" sz="3200" b="1" i="1" dirty="0">
              <a:solidFill>
                <a:schemeClr val="accent2"/>
              </a:solidFill>
              <a:latin typeface="Alfredo's Dance"/>
            </a:endParaRPr>
          </a:p>
        </p:txBody>
      </p:sp>
      <p:pic>
        <p:nvPicPr>
          <p:cNvPr id="25612" name="Picture 9" descr="Cloche 12"/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142875" y="2357438"/>
            <a:ext cx="1238250" cy="128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fade/>
    <p:sndAc>
      <p:stSnd>
        <p:snd r:embed="rId3" name="Johnny Mathis - Sleigh Ride-Noël-++48-WW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4" descr="ratatouille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763"/>
            <a:ext cx="9144000" cy="6853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7" name="AutoShape 9"/>
          <p:cNvSpPr>
            <a:spLocks noChangeArrowheads="1"/>
          </p:cNvSpPr>
          <p:nvPr/>
        </p:nvSpPr>
        <p:spPr bwMode="auto">
          <a:xfrm>
            <a:off x="5076825" y="549275"/>
            <a:ext cx="3167063" cy="1511300"/>
          </a:xfrm>
          <a:prstGeom prst="cloudCallout">
            <a:avLst>
              <a:gd name="adj1" fmla="val -93056"/>
              <a:gd name="adj2" fmla="val 66704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endParaRPr lang="fr-FR"/>
          </a:p>
        </p:txBody>
      </p:sp>
      <p:sp>
        <p:nvSpPr>
          <p:cNvPr id="26628" name="WordArt 8"/>
          <p:cNvSpPr>
            <a:spLocks noChangeArrowheads="1" noChangeShapeType="1" noTextEdit="1"/>
          </p:cNvSpPr>
          <p:nvPr/>
        </p:nvSpPr>
        <p:spPr bwMode="auto">
          <a:xfrm>
            <a:off x="5292725" y="836613"/>
            <a:ext cx="2571750" cy="7810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2400" i="1" kern="10">
                <a:ln w="3175">
                  <a:solidFill>
                    <a:srgbClr val="3366FF"/>
                  </a:solidFill>
                  <a:round/>
                  <a:headEnd/>
                  <a:tailEnd/>
                </a:ln>
                <a:solidFill>
                  <a:srgbClr val="000080"/>
                </a:solidFill>
                <a:latin typeface="Alfredo's Dance"/>
              </a:rPr>
              <a:t>Fougue et </a:t>
            </a:r>
          </a:p>
          <a:p>
            <a:pPr algn="ctr"/>
            <a:r>
              <a:rPr lang="fr-FR" sz="2400" i="1" kern="10">
                <a:ln w="3175">
                  <a:solidFill>
                    <a:srgbClr val="3366FF"/>
                  </a:solidFill>
                  <a:round/>
                  <a:headEnd/>
                  <a:tailEnd/>
                </a:ln>
                <a:solidFill>
                  <a:srgbClr val="000080"/>
                </a:solidFill>
                <a:latin typeface="Alfredo's Dance"/>
              </a:rPr>
              <a:t>Bonne Humeur !</a:t>
            </a:r>
          </a:p>
        </p:txBody>
      </p:sp>
      <p:pic>
        <p:nvPicPr>
          <p:cNvPr id="26629" name="Picture 11" descr="Boule 02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8313" y="333375"/>
            <a:ext cx="523875" cy="66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0" name="Picture 12" descr="ET 50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39750" y="5734050"/>
            <a:ext cx="714375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1" name="Picture 13" descr="PP Noël 04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948488" y="4365625"/>
            <a:ext cx="1428750" cy="2105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4" descr="ratatouill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8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1" name="Text Box 5"/>
          <p:cNvSpPr txBox="1">
            <a:spLocks noChangeArrowheads="1"/>
          </p:cNvSpPr>
          <p:nvPr/>
        </p:nvSpPr>
        <p:spPr bwMode="auto">
          <a:xfrm>
            <a:off x="1619250" y="423863"/>
            <a:ext cx="33131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>
                <a:solidFill>
                  <a:srgbClr val="FFCCFF"/>
                </a:solidFill>
              </a:rPr>
              <a:t> </a:t>
            </a:r>
          </a:p>
        </p:txBody>
      </p:sp>
      <p:sp>
        <p:nvSpPr>
          <p:cNvPr id="27652" name="AutoShape 5"/>
          <p:cNvSpPr>
            <a:spLocks noChangeArrowheads="1"/>
          </p:cNvSpPr>
          <p:nvPr/>
        </p:nvSpPr>
        <p:spPr bwMode="auto">
          <a:xfrm>
            <a:off x="0" y="260350"/>
            <a:ext cx="3527425" cy="2016125"/>
          </a:xfrm>
          <a:prstGeom prst="cloudCallout">
            <a:avLst>
              <a:gd name="adj1" fmla="val 85102"/>
              <a:gd name="adj2" fmla="val 5440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endParaRPr lang="fr-FR"/>
          </a:p>
        </p:txBody>
      </p:sp>
      <p:sp>
        <p:nvSpPr>
          <p:cNvPr id="27653" name="WordArt 6"/>
          <p:cNvSpPr>
            <a:spLocks noChangeArrowheads="1" noChangeShapeType="1" noTextEdit="1"/>
          </p:cNvSpPr>
          <p:nvPr/>
        </p:nvSpPr>
        <p:spPr bwMode="auto">
          <a:xfrm>
            <a:off x="684213" y="765175"/>
            <a:ext cx="2076450" cy="10477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3200" b="1" i="1" kern="10">
                <a:ln w="3175">
                  <a:solidFill>
                    <a:srgbClr val="3366FF"/>
                  </a:solidFill>
                  <a:round/>
                  <a:headEnd/>
                  <a:tailEnd/>
                </a:ln>
                <a:solidFill>
                  <a:srgbClr val="000080"/>
                </a:solidFill>
                <a:latin typeface="Alfredo's Dance"/>
              </a:rPr>
              <a:t>Chance et </a:t>
            </a:r>
          </a:p>
          <a:p>
            <a:pPr algn="ctr"/>
            <a:r>
              <a:rPr lang="fr-FR" sz="3200" b="1" i="1" kern="10">
                <a:ln w="3175">
                  <a:solidFill>
                    <a:srgbClr val="3366FF"/>
                  </a:solidFill>
                  <a:round/>
                  <a:headEnd/>
                  <a:tailEnd/>
                </a:ln>
                <a:solidFill>
                  <a:srgbClr val="000080"/>
                </a:solidFill>
                <a:latin typeface="Alfredo's Dance"/>
              </a:rPr>
              <a:t>Reussite !</a:t>
            </a:r>
          </a:p>
        </p:txBody>
      </p:sp>
      <p:pic>
        <p:nvPicPr>
          <p:cNvPr id="27654" name="Picture 7" descr="Boule 10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812088" y="404813"/>
            <a:ext cx="857250" cy="103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5" name="Picture 8" descr="etoil032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172450" y="5805488"/>
            <a:ext cx="800100" cy="809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6" name="Picture 9" descr="Boule 08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23850" y="2420938"/>
            <a:ext cx="523875" cy="66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7" name="Picture 11" descr="Boule 11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23850" y="5300663"/>
            <a:ext cx="9525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4" descr="ratatouille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55600"/>
            <a:ext cx="9144000" cy="6097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5" name="AutoShape 6"/>
          <p:cNvSpPr>
            <a:spLocks noChangeArrowheads="1"/>
          </p:cNvSpPr>
          <p:nvPr/>
        </p:nvSpPr>
        <p:spPr bwMode="auto">
          <a:xfrm>
            <a:off x="468313" y="3933825"/>
            <a:ext cx="3095625" cy="1582738"/>
          </a:xfrm>
          <a:prstGeom prst="cloudCallout">
            <a:avLst>
              <a:gd name="adj1" fmla="val 37588"/>
              <a:gd name="adj2" fmla="val -83801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endParaRPr lang="fr-FR"/>
          </a:p>
        </p:txBody>
      </p:sp>
      <p:sp>
        <p:nvSpPr>
          <p:cNvPr id="28676" name="WordArt 7"/>
          <p:cNvSpPr>
            <a:spLocks noChangeArrowheads="1" noChangeShapeType="1" noTextEdit="1"/>
          </p:cNvSpPr>
          <p:nvPr/>
        </p:nvSpPr>
        <p:spPr bwMode="auto">
          <a:xfrm>
            <a:off x="684213" y="4292600"/>
            <a:ext cx="2686050" cy="5905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3600" b="1" i="1" kern="10">
                <a:ln w="3175">
                  <a:solidFill>
                    <a:srgbClr val="3366FF"/>
                  </a:solidFill>
                  <a:round/>
                  <a:headEnd/>
                  <a:tailEnd/>
                </a:ln>
                <a:solidFill>
                  <a:srgbClr val="000080"/>
                </a:solidFill>
                <a:latin typeface="Alfredo's Dance"/>
              </a:rPr>
              <a:t>Aventures !</a:t>
            </a:r>
          </a:p>
        </p:txBody>
      </p:sp>
      <p:pic>
        <p:nvPicPr>
          <p:cNvPr id="28677" name="Picture 8" descr="Cloche 11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24750" y="404813"/>
            <a:ext cx="828675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8" name="Picture 9" descr="692878v8lu7jiw1jxl4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3850" y="6092825"/>
            <a:ext cx="371475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9" name="Picture 10" descr="Cloche 05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95288" y="620713"/>
            <a:ext cx="790575" cy="82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80" name="Picture 11" descr="Boule 11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885113" y="5300663"/>
            <a:ext cx="9525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4" descr="ratatouille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76250"/>
            <a:ext cx="9144000" cy="5837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699" name="AutoShape 4"/>
          <p:cNvSpPr>
            <a:spLocks noChangeArrowheads="1"/>
          </p:cNvSpPr>
          <p:nvPr/>
        </p:nvSpPr>
        <p:spPr bwMode="auto">
          <a:xfrm>
            <a:off x="2268538" y="188913"/>
            <a:ext cx="4032250" cy="2087562"/>
          </a:xfrm>
          <a:prstGeom prst="cloudCallout">
            <a:avLst>
              <a:gd name="adj1" fmla="val 57796"/>
              <a:gd name="adj2" fmla="val 49315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endParaRPr lang="fr-FR"/>
          </a:p>
        </p:txBody>
      </p:sp>
      <p:sp>
        <p:nvSpPr>
          <p:cNvPr id="29700" name="WordArt 5"/>
          <p:cNvSpPr>
            <a:spLocks noChangeArrowheads="1" noChangeShapeType="1" noTextEdit="1"/>
          </p:cNvSpPr>
          <p:nvPr/>
        </p:nvSpPr>
        <p:spPr bwMode="auto">
          <a:xfrm>
            <a:off x="3276600" y="476250"/>
            <a:ext cx="2257425" cy="15621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2400" b="1" i="1" kern="10">
                <a:ln w="3175">
                  <a:solidFill>
                    <a:srgbClr val="3366FF"/>
                  </a:solidFill>
                  <a:round/>
                  <a:headEnd/>
                  <a:tailEnd/>
                </a:ln>
                <a:solidFill>
                  <a:srgbClr val="000080"/>
                </a:solidFill>
                <a:latin typeface="Alfredo's Dance"/>
              </a:rPr>
              <a:t>Des Beaux</a:t>
            </a:r>
          </a:p>
          <a:p>
            <a:pPr algn="ctr"/>
            <a:r>
              <a:rPr lang="fr-FR" sz="2400" b="1" i="1" kern="10">
                <a:ln w="3175">
                  <a:solidFill>
                    <a:srgbClr val="3366FF"/>
                  </a:solidFill>
                  <a:round/>
                  <a:headEnd/>
                  <a:tailEnd/>
                </a:ln>
                <a:solidFill>
                  <a:srgbClr val="000080"/>
                </a:solidFill>
                <a:latin typeface="Alfredo's Dance"/>
              </a:rPr>
              <a:t> Voyages</a:t>
            </a:r>
          </a:p>
          <a:p>
            <a:pPr algn="ctr"/>
            <a:r>
              <a:rPr lang="fr-FR" sz="2400" b="1" i="1" kern="10">
                <a:ln w="3175">
                  <a:solidFill>
                    <a:srgbClr val="3366FF"/>
                  </a:solidFill>
                  <a:round/>
                  <a:headEnd/>
                  <a:tailEnd/>
                </a:ln>
                <a:solidFill>
                  <a:srgbClr val="000080"/>
                </a:solidFill>
                <a:latin typeface="Alfredo's Dance"/>
              </a:rPr>
              <a:t>Romantiques ! </a:t>
            </a:r>
          </a:p>
        </p:txBody>
      </p:sp>
      <p:pic>
        <p:nvPicPr>
          <p:cNvPr id="29701" name="Picture 6" descr="Cloche 07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0825" y="620713"/>
            <a:ext cx="6858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2" name="Picture 7" descr="etoile13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101013" y="5661025"/>
            <a:ext cx="561975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3" name="Picture 8" descr="ET 22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95288" y="6572250"/>
            <a:ext cx="28575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4" descr="ratatouille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071563"/>
            <a:ext cx="9144000" cy="4575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3" name="AutoShape 4"/>
          <p:cNvSpPr>
            <a:spLocks noChangeArrowheads="1"/>
          </p:cNvSpPr>
          <p:nvPr/>
        </p:nvSpPr>
        <p:spPr bwMode="auto">
          <a:xfrm>
            <a:off x="6000750" y="692150"/>
            <a:ext cx="3143250" cy="1512888"/>
          </a:xfrm>
          <a:prstGeom prst="cloudCallout">
            <a:avLst>
              <a:gd name="adj1" fmla="val -56255"/>
              <a:gd name="adj2" fmla="val 96694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endParaRPr lang="fr-FR"/>
          </a:p>
        </p:txBody>
      </p:sp>
      <p:sp>
        <p:nvSpPr>
          <p:cNvPr id="30724" name="WordArt 5"/>
          <p:cNvSpPr>
            <a:spLocks noChangeArrowheads="1" noChangeShapeType="1" noTextEdit="1"/>
          </p:cNvSpPr>
          <p:nvPr/>
        </p:nvSpPr>
        <p:spPr bwMode="auto">
          <a:xfrm>
            <a:off x="6443663" y="981075"/>
            <a:ext cx="2495550" cy="7810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2400" b="1" i="1" kern="10">
                <a:ln w="3175">
                  <a:solidFill>
                    <a:srgbClr val="3366FF"/>
                  </a:solidFill>
                  <a:round/>
                  <a:headEnd/>
                  <a:tailEnd/>
                </a:ln>
                <a:solidFill>
                  <a:srgbClr val="000080"/>
                </a:solidFill>
                <a:latin typeface="Alfredo's Dance"/>
              </a:rPr>
              <a:t>Des Evenements</a:t>
            </a:r>
          </a:p>
          <a:p>
            <a:pPr algn="ctr"/>
            <a:r>
              <a:rPr lang="fr-FR" sz="2400" b="1" i="1" kern="10">
                <a:ln w="3175">
                  <a:solidFill>
                    <a:srgbClr val="3366FF"/>
                  </a:solidFill>
                  <a:round/>
                  <a:headEnd/>
                  <a:tailEnd/>
                </a:ln>
                <a:solidFill>
                  <a:srgbClr val="000080"/>
                </a:solidFill>
                <a:latin typeface="Alfredo's Dance"/>
              </a:rPr>
              <a:t>Inoubliables !</a:t>
            </a:r>
          </a:p>
        </p:txBody>
      </p:sp>
      <p:pic>
        <p:nvPicPr>
          <p:cNvPr id="30725" name="Picture 8" descr="B Neige 01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5667375"/>
            <a:ext cx="952500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6" name="Picture 9" descr="ET 50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260350"/>
            <a:ext cx="714375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7" name="Picture 10" descr="etoile13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243888" y="6021388"/>
            <a:ext cx="561975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4" descr="ratatouille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219200"/>
            <a:ext cx="9144000" cy="439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7" name="AutoShape 4"/>
          <p:cNvSpPr>
            <a:spLocks noChangeArrowheads="1"/>
          </p:cNvSpPr>
          <p:nvPr/>
        </p:nvSpPr>
        <p:spPr bwMode="auto">
          <a:xfrm>
            <a:off x="539750" y="620713"/>
            <a:ext cx="3240088" cy="1439862"/>
          </a:xfrm>
          <a:prstGeom prst="cloudCallout">
            <a:avLst>
              <a:gd name="adj1" fmla="val 47255"/>
              <a:gd name="adj2" fmla="val 135556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endParaRPr lang="fr-FR"/>
          </a:p>
        </p:txBody>
      </p:sp>
      <p:sp>
        <p:nvSpPr>
          <p:cNvPr id="31748" name="WordArt 5"/>
          <p:cNvSpPr>
            <a:spLocks noChangeArrowheads="1" noChangeShapeType="1" noTextEdit="1"/>
          </p:cNvSpPr>
          <p:nvPr/>
        </p:nvSpPr>
        <p:spPr bwMode="auto">
          <a:xfrm>
            <a:off x="1042988" y="908050"/>
            <a:ext cx="2352675" cy="8953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2800" b="1" i="1" kern="10">
                <a:ln w="3175">
                  <a:solidFill>
                    <a:srgbClr val="3366FF"/>
                  </a:solidFill>
                  <a:round/>
                  <a:headEnd/>
                  <a:tailEnd/>
                </a:ln>
                <a:solidFill>
                  <a:srgbClr val="000080"/>
                </a:solidFill>
                <a:latin typeface="Alfredo's Dance"/>
              </a:rPr>
              <a:t>Des Cadeaux</a:t>
            </a:r>
          </a:p>
          <a:p>
            <a:pPr algn="ctr"/>
            <a:r>
              <a:rPr lang="fr-FR" sz="2800" b="1" i="1" kern="10">
                <a:ln w="3175">
                  <a:solidFill>
                    <a:srgbClr val="3366FF"/>
                  </a:solidFill>
                  <a:round/>
                  <a:headEnd/>
                  <a:tailEnd/>
                </a:ln>
                <a:solidFill>
                  <a:srgbClr val="000080"/>
                </a:solidFill>
                <a:latin typeface="Alfredo's Dance"/>
              </a:rPr>
              <a:t>Utiles !</a:t>
            </a:r>
          </a:p>
        </p:txBody>
      </p:sp>
      <p:pic>
        <p:nvPicPr>
          <p:cNvPr id="31749" name="Picture 6" descr="Cloche 0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667625" y="188913"/>
            <a:ext cx="74295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50" name="Picture 7" descr="ET 6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380288" y="5876925"/>
            <a:ext cx="742950" cy="74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51" name="Picture 9" descr="Sapin 08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68313" y="4221163"/>
            <a:ext cx="1438275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4" descr="Без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19200" y="0"/>
            <a:ext cx="67881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1" name="AutoShape 4"/>
          <p:cNvSpPr>
            <a:spLocks noChangeArrowheads="1"/>
          </p:cNvSpPr>
          <p:nvPr/>
        </p:nvSpPr>
        <p:spPr bwMode="auto">
          <a:xfrm>
            <a:off x="323850" y="981075"/>
            <a:ext cx="3024188" cy="1368425"/>
          </a:xfrm>
          <a:prstGeom prst="cloudCallout">
            <a:avLst>
              <a:gd name="adj1" fmla="val 60028"/>
              <a:gd name="adj2" fmla="val 56148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endParaRPr lang="fr-FR"/>
          </a:p>
        </p:txBody>
      </p:sp>
      <p:sp>
        <p:nvSpPr>
          <p:cNvPr id="32772" name="WordArt 5"/>
          <p:cNvSpPr>
            <a:spLocks noChangeArrowheads="1" noChangeShapeType="1" noTextEdit="1"/>
          </p:cNvSpPr>
          <p:nvPr/>
        </p:nvSpPr>
        <p:spPr bwMode="auto">
          <a:xfrm>
            <a:off x="611188" y="1268413"/>
            <a:ext cx="2562225" cy="7810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2400" b="1" i="1" kern="10">
                <a:ln w="3175">
                  <a:solidFill>
                    <a:srgbClr val="3366FF"/>
                  </a:solidFill>
                  <a:round/>
                  <a:headEnd/>
                  <a:tailEnd/>
                </a:ln>
                <a:solidFill>
                  <a:srgbClr val="000080"/>
                </a:solidFill>
                <a:latin typeface="Alfredo's Dance"/>
              </a:rPr>
              <a:t>Des Sentiments </a:t>
            </a:r>
          </a:p>
          <a:p>
            <a:pPr algn="ctr"/>
            <a:r>
              <a:rPr lang="fr-FR" sz="2400" b="1" i="1" kern="10">
                <a:ln w="3175">
                  <a:solidFill>
                    <a:srgbClr val="3366FF"/>
                  </a:solidFill>
                  <a:round/>
                  <a:headEnd/>
                  <a:tailEnd/>
                </a:ln>
                <a:solidFill>
                  <a:srgbClr val="000080"/>
                </a:solidFill>
                <a:latin typeface="Alfredo's Dance"/>
              </a:rPr>
              <a:t>Forts !</a:t>
            </a:r>
          </a:p>
        </p:txBody>
      </p:sp>
      <p:pic>
        <p:nvPicPr>
          <p:cNvPr id="32773" name="Picture 6" descr="Sapin 05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5288" y="260350"/>
            <a:ext cx="5715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4" name="Picture 8" descr="etoile13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316913" y="5589588"/>
            <a:ext cx="561975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5" name="Picture 9" descr="Cloche 12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4365625"/>
            <a:ext cx="1238250" cy="128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6" name="Picture 10" descr="PPNoël 03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8153400" y="908050"/>
            <a:ext cx="990600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4" descr="ratatouille_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76375" y="-26988"/>
            <a:ext cx="6337300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5" name="AutoShape 4"/>
          <p:cNvSpPr>
            <a:spLocks noChangeArrowheads="1"/>
          </p:cNvSpPr>
          <p:nvPr/>
        </p:nvSpPr>
        <p:spPr bwMode="auto">
          <a:xfrm>
            <a:off x="-142875" y="357188"/>
            <a:ext cx="3492500" cy="1441450"/>
          </a:xfrm>
          <a:prstGeom prst="cloudCallout">
            <a:avLst>
              <a:gd name="adj1" fmla="val 63319"/>
              <a:gd name="adj2" fmla="val 84583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endParaRPr lang="fr-FR"/>
          </a:p>
        </p:txBody>
      </p:sp>
      <p:sp>
        <p:nvSpPr>
          <p:cNvPr id="33796" name="WordArt 5"/>
          <p:cNvSpPr>
            <a:spLocks noChangeArrowheads="1" noChangeShapeType="1" noTextEdit="1"/>
          </p:cNvSpPr>
          <p:nvPr/>
        </p:nvSpPr>
        <p:spPr bwMode="auto">
          <a:xfrm>
            <a:off x="214313" y="571500"/>
            <a:ext cx="2786062" cy="78581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2400" b="1" i="1" kern="10">
                <a:ln w="3175">
                  <a:solidFill>
                    <a:srgbClr val="3366FF"/>
                  </a:solidFill>
                  <a:round/>
                  <a:headEnd/>
                  <a:tailEnd/>
                </a:ln>
                <a:solidFill>
                  <a:srgbClr val="000080"/>
                </a:solidFill>
                <a:latin typeface="Alfredo's Dance"/>
              </a:rPr>
              <a:t>   Beaucoup de </a:t>
            </a:r>
          </a:p>
          <a:p>
            <a:pPr algn="ctr"/>
            <a:r>
              <a:rPr lang="fr-FR" sz="2400" b="1" i="1" kern="10">
                <a:ln w="3175">
                  <a:solidFill>
                    <a:srgbClr val="3366FF"/>
                  </a:solidFill>
                  <a:round/>
                  <a:headEnd/>
                  <a:tailEnd/>
                </a:ln>
                <a:solidFill>
                  <a:srgbClr val="000080"/>
                </a:solidFill>
                <a:latin typeface="Alfredo's Dance"/>
              </a:rPr>
              <a:t>Bonnes Nouvelles !</a:t>
            </a:r>
          </a:p>
        </p:txBody>
      </p:sp>
      <p:pic>
        <p:nvPicPr>
          <p:cNvPr id="33797" name="Picture 6" descr="Boule 11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88" y="3500438"/>
            <a:ext cx="9525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8" name="Picture 7" descr="ET 11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956550" y="549275"/>
            <a:ext cx="9525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9" name="Picture 8" descr="ET 05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316913" y="5516563"/>
            <a:ext cx="495300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Pensées 7"/>
          <p:cNvSpPr/>
          <p:nvPr/>
        </p:nvSpPr>
        <p:spPr>
          <a:xfrm>
            <a:off x="5929313" y="285750"/>
            <a:ext cx="2286000" cy="3143250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sz="2400" b="1" i="1" dirty="0">
                <a:solidFill>
                  <a:schemeClr val="accent2"/>
                </a:solidFill>
                <a:latin typeface="Alfredo's Dance"/>
              </a:rPr>
              <a:t>Peut-être un</a:t>
            </a:r>
          </a:p>
          <a:p>
            <a:pPr algn="ctr">
              <a:defRPr/>
            </a:pPr>
            <a:r>
              <a:rPr lang="fr-FR" sz="2400" b="1" i="1" dirty="0">
                <a:solidFill>
                  <a:schemeClr val="accent2"/>
                </a:solidFill>
                <a:latin typeface="Alfredo's Dance"/>
              </a:rPr>
              <a:t>Nouveau</a:t>
            </a:r>
          </a:p>
          <a:p>
            <a:pPr algn="ctr">
              <a:defRPr/>
            </a:pPr>
            <a:r>
              <a:rPr lang="fr-FR" sz="2400" b="1" i="1" dirty="0" err="1">
                <a:solidFill>
                  <a:schemeClr val="accent2"/>
                </a:solidFill>
                <a:latin typeface="Alfredo's Dance"/>
              </a:rPr>
              <a:t>Campingcar</a:t>
            </a:r>
            <a:endParaRPr lang="fr-FR" sz="2400" b="1" i="1" dirty="0">
              <a:solidFill>
                <a:schemeClr val="accent2"/>
              </a:solidFill>
              <a:latin typeface="Alfredo's Dance"/>
            </a:endParaRPr>
          </a:p>
        </p:txBody>
      </p:sp>
      <p:pic>
        <p:nvPicPr>
          <p:cNvPr id="33801" name="Picture 6" descr="Boule 11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715125" y="5857875"/>
            <a:ext cx="1214438" cy="1214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802" name="Picture 10" descr="ET 54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286500" y="2428875"/>
            <a:ext cx="1200150" cy="1409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4" descr="ratatouille-1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19" name="AutoShape 6"/>
          <p:cNvSpPr>
            <a:spLocks noChangeArrowheads="1"/>
          </p:cNvSpPr>
          <p:nvPr/>
        </p:nvSpPr>
        <p:spPr bwMode="auto">
          <a:xfrm>
            <a:off x="684213" y="476250"/>
            <a:ext cx="3382962" cy="1512888"/>
          </a:xfrm>
          <a:prstGeom prst="cloudCallout">
            <a:avLst>
              <a:gd name="adj1" fmla="val 76468"/>
              <a:gd name="adj2" fmla="val 80852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endParaRPr lang="fr-FR"/>
          </a:p>
        </p:txBody>
      </p:sp>
      <p:sp>
        <p:nvSpPr>
          <p:cNvPr id="34820" name="WordArt 7"/>
          <p:cNvSpPr>
            <a:spLocks noChangeArrowheads="1" noChangeShapeType="1" noTextEdit="1"/>
          </p:cNvSpPr>
          <p:nvPr/>
        </p:nvSpPr>
        <p:spPr bwMode="auto">
          <a:xfrm>
            <a:off x="1476375" y="765175"/>
            <a:ext cx="1819275" cy="8953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2800" b="1" i="1" kern="10">
                <a:ln w="3175">
                  <a:solidFill>
                    <a:srgbClr val="3366FF"/>
                  </a:solidFill>
                  <a:round/>
                  <a:headEnd/>
                  <a:tailEnd/>
                </a:ln>
                <a:solidFill>
                  <a:srgbClr val="000080"/>
                </a:solidFill>
                <a:latin typeface="Alfredo's Dance"/>
              </a:rPr>
              <a:t>Beaucoup </a:t>
            </a:r>
          </a:p>
          <a:p>
            <a:pPr algn="ctr"/>
            <a:r>
              <a:rPr lang="fr-FR" sz="2800" b="1" i="1" kern="10">
                <a:ln w="3175">
                  <a:solidFill>
                    <a:srgbClr val="3366FF"/>
                  </a:solidFill>
                  <a:round/>
                  <a:headEnd/>
                  <a:tailEnd/>
                </a:ln>
                <a:solidFill>
                  <a:srgbClr val="000080"/>
                </a:solidFill>
                <a:latin typeface="Alfredo's Dance"/>
              </a:rPr>
              <a:t>d'Amour !</a:t>
            </a:r>
          </a:p>
        </p:txBody>
      </p:sp>
      <p:pic>
        <p:nvPicPr>
          <p:cNvPr id="34821" name="Picture 8" descr="Cloche 12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96188" y="260350"/>
            <a:ext cx="1238250" cy="128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2" name="Picture 10" descr="ET 52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50825" y="5300663"/>
            <a:ext cx="6096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3" name="Picture 11" descr="ET 51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23850" y="3500438"/>
            <a:ext cx="6096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4" descr="ratatouille_1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3" name="AutoShape 6"/>
          <p:cNvSpPr>
            <a:spLocks noChangeArrowheads="1"/>
          </p:cNvSpPr>
          <p:nvPr/>
        </p:nvSpPr>
        <p:spPr bwMode="auto">
          <a:xfrm>
            <a:off x="5219700" y="333375"/>
            <a:ext cx="2447925" cy="1582738"/>
          </a:xfrm>
          <a:prstGeom prst="cloudCallout">
            <a:avLst>
              <a:gd name="adj1" fmla="val -104019"/>
              <a:gd name="adj2" fmla="val 70764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endParaRPr lang="fr-FR"/>
          </a:p>
        </p:txBody>
      </p:sp>
      <p:sp>
        <p:nvSpPr>
          <p:cNvPr id="35844" name="WordArt 7"/>
          <p:cNvSpPr>
            <a:spLocks noChangeArrowheads="1" noChangeShapeType="1" noTextEdit="1"/>
          </p:cNvSpPr>
          <p:nvPr/>
        </p:nvSpPr>
        <p:spPr bwMode="auto">
          <a:xfrm>
            <a:off x="5651500" y="620713"/>
            <a:ext cx="1685925" cy="8953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2800" b="1" i="1" kern="10">
                <a:ln w="3175">
                  <a:solidFill>
                    <a:srgbClr val="3366FF"/>
                  </a:solidFill>
                  <a:round/>
                  <a:headEnd/>
                  <a:tailEnd/>
                </a:ln>
                <a:solidFill>
                  <a:srgbClr val="000080"/>
                </a:solidFill>
                <a:latin typeface="Alfredo's Dance"/>
              </a:rPr>
              <a:t>Des Amis</a:t>
            </a:r>
          </a:p>
          <a:p>
            <a:pPr algn="ctr"/>
            <a:r>
              <a:rPr lang="fr-FR" sz="2800" b="1" i="1" kern="10">
                <a:ln w="3175">
                  <a:solidFill>
                    <a:srgbClr val="3366FF"/>
                  </a:solidFill>
                  <a:round/>
                  <a:headEnd/>
                  <a:tailEnd/>
                </a:ln>
                <a:solidFill>
                  <a:srgbClr val="000080"/>
                </a:solidFill>
                <a:latin typeface="Alfredo's Dance"/>
              </a:rPr>
              <a:t>Fideles !</a:t>
            </a:r>
          </a:p>
        </p:txBody>
      </p:sp>
      <p:pic>
        <p:nvPicPr>
          <p:cNvPr id="35845" name="Picture 8" descr="Animal 02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5288" y="260350"/>
            <a:ext cx="1028700" cy="102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6" name="Picture 10" descr="ET 54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943850" y="5013325"/>
            <a:ext cx="1200150" cy="1409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7" name="Picture 11" descr="ET 50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50825" y="4581525"/>
            <a:ext cx="714375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4" descr="ratatouille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63713" y="0"/>
            <a:ext cx="7019925" cy="682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67" name="WordArt 6"/>
          <p:cNvSpPr>
            <a:spLocks noChangeArrowheads="1" noChangeShapeType="1" noTextEdit="1"/>
          </p:cNvSpPr>
          <p:nvPr/>
        </p:nvSpPr>
        <p:spPr bwMode="auto">
          <a:xfrm>
            <a:off x="900113" y="188913"/>
            <a:ext cx="2657475" cy="2095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3600" i="1" kern="10">
                <a:ln w="3175">
                  <a:solidFill>
                    <a:srgbClr val="FF66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Times New Roman"/>
                <a:cs typeface="Times New Roman"/>
              </a:rPr>
              <a:t>Et à Tous de</a:t>
            </a:r>
          </a:p>
          <a:p>
            <a:pPr algn="ctr"/>
            <a:r>
              <a:rPr lang="fr-FR" sz="3600" i="1" kern="10">
                <a:ln w="3175">
                  <a:solidFill>
                    <a:srgbClr val="FF66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Times New Roman"/>
                <a:cs typeface="Times New Roman"/>
              </a:rPr>
              <a:t>Bonnes Fêtes</a:t>
            </a:r>
          </a:p>
          <a:p>
            <a:pPr algn="ctr"/>
            <a:r>
              <a:rPr lang="fr-FR" sz="3600" i="1" kern="10">
                <a:ln w="3175">
                  <a:solidFill>
                    <a:srgbClr val="FF66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Times New Roman"/>
                <a:cs typeface="Times New Roman"/>
              </a:rPr>
              <a:t>de Fin </a:t>
            </a:r>
          </a:p>
          <a:p>
            <a:pPr algn="ctr"/>
            <a:r>
              <a:rPr lang="fr-FR" sz="3600" i="1" kern="10">
                <a:ln w="3175">
                  <a:solidFill>
                    <a:srgbClr val="FF66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Times New Roman"/>
                <a:cs typeface="Times New Roman"/>
              </a:rPr>
              <a:t>d'Année  !!</a:t>
            </a:r>
          </a:p>
        </p:txBody>
      </p:sp>
      <p:sp>
        <p:nvSpPr>
          <p:cNvPr id="36868" name="WordArt 7"/>
          <p:cNvSpPr>
            <a:spLocks noChangeArrowheads="1" noChangeShapeType="1" noTextEdit="1"/>
          </p:cNvSpPr>
          <p:nvPr/>
        </p:nvSpPr>
        <p:spPr bwMode="auto">
          <a:xfrm>
            <a:off x="6643688" y="3929063"/>
            <a:ext cx="1847850" cy="5905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fr-FR" sz="3600" i="1" kern="10">
              <a:ln w="3175">
                <a:solidFill>
                  <a:srgbClr val="00CCFF"/>
                </a:solidFill>
                <a:round/>
                <a:headEnd/>
                <a:tailEnd/>
              </a:ln>
              <a:solidFill>
                <a:srgbClr val="3366FF"/>
              </a:solidFill>
              <a:latin typeface="Alfredo's Dance"/>
            </a:endParaRPr>
          </a:p>
        </p:txBody>
      </p:sp>
      <p:pic>
        <p:nvPicPr>
          <p:cNvPr id="36869" name="Picture 8" descr="Traineau 02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9388" y="2781300"/>
            <a:ext cx="333375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70" name="Picture 9" descr="Bougie 05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740650" y="5905500"/>
            <a:ext cx="9525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71" name="Picture 10" descr="ET 65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308850" y="4797425"/>
            <a:ext cx="742950" cy="74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72" name="Picture 12" descr="y5gdsvf8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95288" y="4365625"/>
            <a:ext cx="2914650" cy="111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73" name="Picture 9" descr="Bougie 05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1438" y="5715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2000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oeux de Noël-Bz-PWP-4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Оформление по умолчанию">
  <a:themeElements>
    <a:clrScheme name="1_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Voeux de Noël-Bz-PWP-4</Template>
  <TotalTime>32</TotalTime>
  <Words>69</Words>
  <Application>Microsoft Office PowerPoint</Application>
  <PresentationFormat>Affichage à l'écran (4:3)</PresentationFormat>
  <Paragraphs>33</Paragraphs>
  <Slides>12</Slides>
  <Notes>12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2</vt:i4>
      </vt:variant>
      <vt:variant>
        <vt:lpstr>Titres des diapositives</vt:lpstr>
      </vt:variant>
      <vt:variant>
        <vt:i4>12</vt:i4>
      </vt:variant>
    </vt:vector>
  </HeadingPairs>
  <TitlesOfParts>
    <vt:vector size="17" baseType="lpstr">
      <vt:lpstr>Arial</vt:lpstr>
      <vt:lpstr>Calibri</vt:lpstr>
      <vt:lpstr>Alfredo's Dance</vt:lpstr>
      <vt:lpstr>Voeux de Noël-Bz-PWP-4</vt:lpstr>
      <vt:lpstr>1_Оформление по умолчанию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subject/>
  <dc:creator>Mano</dc:creator>
  <cp:lastModifiedBy>tony</cp:lastModifiedBy>
  <cp:revision>8</cp:revision>
  <dcterms:created xsi:type="dcterms:W3CDTF">2008-12-22T13:41:36Z</dcterms:created>
  <dcterms:modified xsi:type="dcterms:W3CDTF">2011-12-23T11:52:29Z</dcterms:modified>
  <cp:category/>
</cp:coreProperties>
</file>