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EB306-730D-4D63-941E-382834047D78}" type="datetimeFigureOut">
              <a:rPr lang="fr-FR" smtClean="0"/>
              <a:t>22/12/2011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E9F55-4C94-4BAE-8C8F-6F8925FDACC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On va voir si ça marche </a:t>
            </a:r>
            <a:r>
              <a:rPr lang="fr-FR" dirty="0" err="1" smtClean="0"/>
              <a:t>mwahaha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Attention *-*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Si on est rendu là c’est que </a:t>
            </a:r>
            <a:r>
              <a:rPr lang="fr-FR" smtClean="0"/>
              <a:t>ça marche o/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Affichage à l'écran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On va voir si ça marche mwahaha</vt:lpstr>
      <vt:lpstr>Attention *-*</vt:lpstr>
      <vt:lpstr>Si on est rendu là c’est que ça marche o/</vt:lpstr>
    </vt:vector>
  </TitlesOfParts>
  <Company>ph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va voir si ça marche mwahaha</dc:title>
  <dc:creator>Enfants</dc:creator>
  <cp:lastModifiedBy>Enfants</cp:lastModifiedBy>
  <cp:revision>1</cp:revision>
  <dcterms:created xsi:type="dcterms:W3CDTF">2011-12-22T19:32:40Z</dcterms:created>
  <dcterms:modified xsi:type="dcterms:W3CDTF">2011-12-22T19:33:44Z</dcterms:modified>
</cp:coreProperties>
</file>