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5"/>
  </p:notesMasterIdLst>
  <p:sldIdLst>
    <p:sldId id="259" r:id="rId3"/>
    <p:sldId id="262" r:id="rId4"/>
    <p:sldId id="257" r:id="rId5"/>
    <p:sldId id="261" r:id="rId6"/>
    <p:sldId id="258" r:id="rId7"/>
    <p:sldId id="263" r:id="rId8"/>
    <p:sldId id="265" r:id="rId9"/>
    <p:sldId id="264" r:id="rId10"/>
    <p:sldId id="267" r:id="rId11"/>
    <p:sldId id="269" r:id="rId12"/>
    <p:sldId id="268" r:id="rId13"/>
    <p:sldId id="260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993300"/>
    <a:srgbClr val="FF7C80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777" autoAdjust="0"/>
    <p:restoredTop sz="94695" autoAdjust="0"/>
  </p:normalViewPr>
  <p:slideViewPr>
    <p:cSldViewPr>
      <p:cViewPr varScale="1">
        <p:scale>
          <a:sx n="127" d="100"/>
          <a:sy n="127" d="100"/>
        </p:scale>
        <p:origin x="-11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fld id="{6818EA78-051E-4087-A88C-CE8419A2C00B}" type="datetimeFigureOut">
              <a:rPr lang="fr-FR"/>
              <a:pPr>
                <a:defRPr/>
              </a:pPr>
              <a:t>22/12/2011</a:t>
            </a:fld>
            <a:endParaRPr lang="fr-FR"/>
          </a:p>
        </p:txBody>
      </p:sp>
      <p:sp>
        <p:nvSpPr>
          <p:cNvPr id="378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fld id="{FDCE5416-D081-47D3-A649-79EDDFCC1C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BC755-3109-43F2-BE4E-888BFF80AADF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57060-0D5D-450F-9249-7B868ACC0F7A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8B57A-A4E3-4D3A-ACDC-27B5BEC0E72F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08C04-38F5-4ABB-B276-D8C617A02AC6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FDF57-C78E-4E32-B0E9-2D42DBDDC12B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6B936-7504-4ECC-A801-F98BBA1917B7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DFF57-7E7B-4BD3-9A1E-2E530A5440E2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F87DD-1473-4AC2-8C0D-BE59D958DF4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66A94-B7B6-4C4C-A97F-5CF568ABC6B9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4B1-47CE-4AAA-965B-1E3F03075EF9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CA309-8E0A-47BD-B8F9-F3A9988CD153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A6443-B978-42B8-AE72-B5CAD899B2AC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A874D-8019-419C-96E5-880298F89A60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374E6-A3A6-4159-B4C7-D3175E473888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4F3A1-3188-4CF6-887D-B9A5D6C58F5F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4F0DD-0DE8-491C-9D48-552284009A83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841AA-9B15-4922-B011-38D2B75BE79E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4C69C-2D73-4C0C-91E7-2C9D4D62919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84147-003C-439A-BC56-C971A551315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C5FBD-95F4-4DA7-AA04-64227F369834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F1261-F0A4-4875-8068-76E57EDD9085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9C416-F6BE-4B72-9582-7A080782FB07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E52196D8-7CEE-4F9D-B06C-F58C4896D50A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ransition spd="slow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A4A4C069-01E0-47C9-9015-1F54BB74F328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 spd="slow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3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3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22.gif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Ratatouill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AutoShape 5"/>
          <p:cNvSpPr>
            <a:spLocks noChangeArrowheads="1"/>
          </p:cNvSpPr>
          <p:nvPr/>
        </p:nvSpPr>
        <p:spPr bwMode="auto">
          <a:xfrm>
            <a:off x="5429250" y="214313"/>
            <a:ext cx="3714750" cy="2071687"/>
          </a:xfrm>
          <a:prstGeom prst="cloudCallout">
            <a:avLst>
              <a:gd name="adj1" fmla="val -62236"/>
              <a:gd name="adj2" fmla="val 12518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5715000" y="428625"/>
            <a:ext cx="3143250" cy="1428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Amis Brodeurs(euses)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On vous souhaitent</a:t>
            </a:r>
          </a:p>
        </p:txBody>
      </p:sp>
      <p:pic>
        <p:nvPicPr>
          <p:cNvPr id="25605" name="Picture 6" descr="Bougie 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40481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7" descr="ET 5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3573463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8" descr="Nouvelle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6237288"/>
            <a:ext cx="5810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9" descr="Boule 04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8313" y="3933825"/>
            <a:ext cx="762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1" descr="musique-006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24750" y="5445125"/>
            <a:ext cx="8763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0" name="WordArt 12"/>
          <p:cNvSpPr>
            <a:spLocks noChangeArrowheads="1" noChangeShapeType="1" noTextEdit="1"/>
          </p:cNvSpPr>
          <p:nvPr/>
        </p:nvSpPr>
        <p:spPr bwMode="auto">
          <a:xfrm>
            <a:off x="3500438" y="6237288"/>
            <a:ext cx="2214562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600" i="1" kern="10">
                <a:ln w="317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00FFFF"/>
                </a:solidFill>
                <a:latin typeface="Arial"/>
                <a:cs typeface="Arial"/>
              </a:rPr>
              <a:t>Défilement Automatic</a:t>
            </a:r>
          </a:p>
        </p:txBody>
      </p:sp>
      <p:pic>
        <p:nvPicPr>
          <p:cNvPr id="25611" name="Picture 13" descr="JN 0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908175" y="4508500"/>
            <a:ext cx="492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archemin horizontal 11"/>
          <p:cNvSpPr/>
          <p:nvPr/>
        </p:nvSpPr>
        <p:spPr>
          <a:xfrm>
            <a:off x="0" y="5824538"/>
            <a:ext cx="3357563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3600" b="1" i="1" dirty="0" err="1">
                <a:solidFill>
                  <a:schemeClr val="accent2"/>
                </a:solidFill>
                <a:latin typeface="Alfredo's Dance"/>
              </a:rPr>
              <a:t>Tony.Nicole</a:t>
            </a:r>
            <a:endParaRPr lang="fr-FR" sz="3600" b="1" i="1" dirty="0">
              <a:solidFill>
                <a:schemeClr val="accent2"/>
              </a:solidFill>
              <a:latin typeface="Alfredo's Dance"/>
            </a:endParaRPr>
          </a:p>
        </p:txBody>
      </p:sp>
    </p:spTree>
  </p:cSld>
  <p:clrMapOvr>
    <a:masterClrMapping/>
  </p:clrMapOvr>
  <p:transition spd="slow" advTm="4000">
    <p:fade/>
    <p:sndAc>
      <p:stSnd>
        <p:snd r:embed="rId3" name="Johnny Mathis - Sleigh Ride-Noël-++48-W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ratatouille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AutoShape 9"/>
          <p:cNvSpPr>
            <a:spLocks noChangeArrowheads="1"/>
          </p:cNvSpPr>
          <p:nvPr/>
        </p:nvSpPr>
        <p:spPr bwMode="auto">
          <a:xfrm>
            <a:off x="5076825" y="549275"/>
            <a:ext cx="3167063" cy="1511300"/>
          </a:xfrm>
          <a:prstGeom prst="cloudCallout">
            <a:avLst>
              <a:gd name="adj1" fmla="val -93056"/>
              <a:gd name="adj2" fmla="val 6670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6628" name="WordArt 8"/>
          <p:cNvSpPr>
            <a:spLocks noChangeArrowheads="1" noChangeShapeType="1" noTextEdit="1"/>
          </p:cNvSpPr>
          <p:nvPr/>
        </p:nvSpPr>
        <p:spPr bwMode="auto">
          <a:xfrm>
            <a:off x="5292725" y="836613"/>
            <a:ext cx="257175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Fougue et </a:t>
            </a:r>
          </a:p>
          <a:p>
            <a:pPr algn="ctr"/>
            <a:r>
              <a:rPr lang="fr-FR" sz="2400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Bonne Humeur !</a:t>
            </a:r>
          </a:p>
        </p:txBody>
      </p:sp>
      <p:pic>
        <p:nvPicPr>
          <p:cNvPr id="26629" name="Picture 11" descr="Boule 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3375"/>
            <a:ext cx="5238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2" descr="ET 5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57340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3" descr="PP Noël 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4365625"/>
            <a:ext cx="142875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ratatouil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1619250" y="423863"/>
            <a:ext cx="3313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FFCCFF"/>
                </a:solidFill>
              </a:rPr>
              <a:t> </a:t>
            </a:r>
          </a:p>
        </p:txBody>
      </p:sp>
      <p:sp>
        <p:nvSpPr>
          <p:cNvPr id="27652" name="AutoShape 5"/>
          <p:cNvSpPr>
            <a:spLocks noChangeArrowheads="1"/>
          </p:cNvSpPr>
          <p:nvPr/>
        </p:nvSpPr>
        <p:spPr bwMode="auto">
          <a:xfrm>
            <a:off x="0" y="260350"/>
            <a:ext cx="3527425" cy="2016125"/>
          </a:xfrm>
          <a:prstGeom prst="cloudCallout">
            <a:avLst>
              <a:gd name="adj1" fmla="val 85102"/>
              <a:gd name="adj2" fmla="val 5440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7653" name="WordArt 6"/>
          <p:cNvSpPr>
            <a:spLocks noChangeArrowheads="1" noChangeShapeType="1" noTextEdit="1"/>
          </p:cNvSpPr>
          <p:nvPr/>
        </p:nvSpPr>
        <p:spPr bwMode="auto">
          <a:xfrm>
            <a:off x="684213" y="765175"/>
            <a:ext cx="2076450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2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Chance et </a:t>
            </a:r>
          </a:p>
          <a:p>
            <a:pPr algn="ctr"/>
            <a:r>
              <a:rPr lang="fr-FR" sz="32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Reussite !</a:t>
            </a:r>
          </a:p>
        </p:txBody>
      </p:sp>
      <p:pic>
        <p:nvPicPr>
          <p:cNvPr id="27654" name="Picture 7" descr="Boule 1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2088" y="404813"/>
            <a:ext cx="8572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8" descr="etoil03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5805488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9" descr="Boule 0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420938"/>
            <a:ext cx="5238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1" descr="Boule 1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530066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ratatouille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5600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AutoShape 6"/>
          <p:cNvSpPr>
            <a:spLocks noChangeArrowheads="1"/>
          </p:cNvSpPr>
          <p:nvPr/>
        </p:nvSpPr>
        <p:spPr bwMode="auto">
          <a:xfrm>
            <a:off x="468313" y="3933825"/>
            <a:ext cx="3095625" cy="1582738"/>
          </a:xfrm>
          <a:prstGeom prst="cloudCallout">
            <a:avLst>
              <a:gd name="adj1" fmla="val 37588"/>
              <a:gd name="adj2" fmla="val -8380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8676" name="WordArt 7"/>
          <p:cNvSpPr>
            <a:spLocks noChangeArrowheads="1" noChangeShapeType="1" noTextEdit="1"/>
          </p:cNvSpPr>
          <p:nvPr/>
        </p:nvSpPr>
        <p:spPr bwMode="auto">
          <a:xfrm>
            <a:off x="684213" y="4292600"/>
            <a:ext cx="26860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Aventures !</a:t>
            </a:r>
          </a:p>
        </p:txBody>
      </p:sp>
      <p:pic>
        <p:nvPicPr>
          <p:cNvPr id="28677" name="Picture 8" descr="Cloche 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404813"/>
            <a:ext cx="8286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9" descr="692878v8lu7jiw1jxl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6092825"/>
            <a:ext cx="37147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10" descr="Cloche 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620713"/>
            <a:ext cx="7905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11" descr="Boule 1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85113" y="530066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ratatouill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9144000" cy="583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AutoShape 4"/>
          <p:cNvSpPr>
            <a:spLocks noChangeArrowheads="1"/>
          </p:cNvSpPr>
          <p:nvPr/>
        </p:nvSpPr>
        <p:spPr bwMode="auto">
          <a:xfrm>
            <a:off x="2268538" y="188913"/>
            <a:ext cx="4032250" cy="2087562"/>
          </a:xfrm>
          <a:prstGeom prst="cloudCallout">
            <a:avLst>
              <a:gd name="adj1" fmla="val 57796"/>
              <a:gd name="adj2" fmla="val 4931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9700" name="WordArt 5"/>
          <p:cNvSpPr>
            <a:spLocks noChangeArrowheads="1" noChangeShapeType="1" noTextEdit="1"/>
          </p:cNvSpPr>
          <p:nvPr/>
        </p:nvSpPr>
        <p:spPr bwMode="auto">
          <a:xfrm>
            <a:off x="3276600" y="476250"/>
            <a:ext cx="2257425" cy="156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Beaux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Voyages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Romantiques ! </a:t>
            </a:r>
          </a:p>
        </p:txBody>
      </p:sp>
      <p:pic>
        <p:nvPicPr>
          <p:cNvPr id="29701" name="Picture 6" descr="Cloche 0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620713"/>
            <a:ext cx="685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7" descr="etoile1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661025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8" descr="ET 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657225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ratatouille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63"/>
            <a:ext cx="9144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AutoShape 4"/>
          <p:cNvSpPr>
            <a:spLocks noChangeArrowheads="1"/>
          </p:cNvSpPr>
          <p:nvPr/>
        </p:nvSpPr>
        <p:spPr bwMode="auto">
          <a:xfrm>
            <a:off x="6215063" y="500063"/>
            <a:ext cx="2928937" cy="1571625"/>
          </a:xfrm>
          <a:prstGeom prst="cloudCallout">
            <a:avLst>
              <a:gd name="adj1" fmla="val -56255"/>
              <a:gd name="adj2" fmla="val 966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0724" name="WordArt 5"/>
          <p:cNvSpPr>
            <a:spLocks noChangeArrowheads="1" noChangeShapeType="1" noTextEdit="1"/>
          </p:cNvSpPr>
          <p:nvPr/>
        </p:nvSpPr>
        <p:spPr bwMode="auto">
          <a:xfrm>
            <a:off x="6443663" y="981075"/>
            <a:ext cx="249555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Evenements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Inoubliables !</a:t>
            </a:r>
          </a:p>
        </p:txBody>
      </p:sp>
      <p:pic>
        <p:nvPicPr>
          <p:cNvPr id="30725" name="Picture 8" descr="B Neige 0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67375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9" descr="ET 5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603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10" descr="etoile1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43888" y="6021388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ratatouille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9200"/>
            <a:ext cx="91440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AutoShape 4"/>
          <p:cNvSpPr>
            <a:spLocks noChangeArrowheads="1"/>
          </p:cNvSpPr>
          <p:nvPr/>
        </p:nvSpPr>
        <p:spPr bwMode="auto">
          <a:xfrm>
            <a:off x="539750" y="620713"/>
            <a:ext cx="3240088" cy="1439862"/>
          </a:xfrm>
          <a:prstGeom prst="cloudCallout">
            <a:avLst>
              <a:gd name="adj1" fmla="val 47255"/>
              <a:gd name="adj2" fmla="val 13555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1748" name="WordArt 5"/>
          <p:cNvSpPr>
            <a:spLocks noChangeArrowheads="1" noChangeShapeType="1" noTextEdit="1"/>
          </p:cNvSpPr>
          <p:nvPr/>
        </p:nvSpPr>
        <p:spPr bwMode="auto">
          <a:xfrm>
            <a:off x="1042988" y="908050"/>
            <a:ext cx="2352675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Cadeaux</a:t>
            </a:r>
          </a:p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Utiles !</a:t>
            </a:r>
          </a:p>
        </p:txBody>
      </p:sp>
      <p:pic>
        <p:nvPicPr>
          <p:cNvPr id="31749" name="Picture 6" descr="Cloche 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188913"/>
            <a:ext cx="7429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7" descr="ET 6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7429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9" descr="Sapin 0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221163"/>
            <a:ext cx="14382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ensées 7"/>
          <p:cNvSpPr/>
          <p:nvPr/>
        </p:nvSpPr>
        <p:spPr>
          <a:xfrm>
            <a:off x="5214938" y="928688"/>
            <a:ext cx="3929062" cy="13573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2800" b="1" i="1" dirty="0">
              <a:solidFill>
                <a:schemeClr val="accent2"/>
              </a:solidFill>
              <a:latin typeface="Alfredo's Dance"/>
            </a:endParaRPr>
          </a:p>
          <a:p>
            <a:pPr algn="ctr">
              <a:defRPr/>
            </a:pPr>
            <a:r>
              <a:rPr lang="fr-FR" sz="2800" b="1" i="1" dirty="0">
                <a:solidFill>
                  <a:schemeClr val="accent2"/>
                </a:solidFill>
                <a:latin typeface="Alfredo's Dance"/>
              </a:rPr>
              <a:t>Peut-être ….</a:t>
            </a:r>
          </a:p>
          <a:p>
            <a:pPr algn="ctr">
              <a:defRPr/>
            </a:pPr>
            <a:r>
              <a:rPr lang="fr-FR" sz="2800" b="1" i="1" dirty="0">
                <a:solidFill>
                  <a:schemeClr val="accent2"/>
                </a:solidFill>
                <a:latin typeface="Alfredo's Dance"/>
              </a:rPr>
              <a:t>une Machine !  </a:t>
            </a:r>
          </a:p>
          <a:p>
            <a:pPr algn="ctr">
              <a:defRPr/>
            </a:pPr>
            <a:endParaRPr lang="fr-FR" sz="2800" b="1" i="1" dirty="0">
              <a:solidFill>
                <a:schemeClr val="accent2"/>
              </a:solidFill>
              <a:latin typeface="Alfredo's Dance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Без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6788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AutoShape 4"/>
          <p:cNvSpPr>
            <a:spLocks noChangeArrowheads="1"/>
          </p:cNvSpPr>
          <p:nvPr/>
        </p:nvSpPr>
        <p:spPr bwMode="auto">
          <a:xfrm>
            <a:off x="323850" y="981075"/>
            <a:ext cx="3024188" cy="1368425"/>
          </a:xfrm>
          <a:prstGeom prst="cloudCallout">
            <a:avLst>
              <a:gd name="adj1" fmla="val 60028"/>
              <a:gd name="adj2" fmla="val 56148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2772" name="WordArt 5"/>
          <p:cNvSpPr>
            <a:spLocks noChangeArrowheads="1" noChangeShapeType="1" noTextEdit="1"/>
          </p:cNvSpPr>
          <p:nvPr/>
        </p:nvSpPr>
        <p:spPr bwMode="auto">
          <a:xfrm>
            <a:off x="611188" y="1268413"/>
            <a:ext cx="2562225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Sentiments 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Forts !</a:t>
            </a:r>
          </a:p>
        </p:txBody>
      </p:sp>
      <p:pic>
        <p:nvPicPr>
          <p:cNvPr id="32773" name="Picture 6" descr="Sapin 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8" descr="etoile1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16913" y="5589588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9" descr="Cloche 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365625"/>
            <a:ext cx="12382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10" descr="PPNoël 0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53400" y="908050"/>
            <a:ext cx="990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ratatouille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-26988"/>
            <a:ext cx="63373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AutoShape 4"/>
          <p:cNvSpPr>
            <a:spLocks noChangeArrowheads="1"/>
          </p:cNvSpPr>
          <p:nvPr/>
        </p:nvSpPr>
        <p:spPr bwMode="auto">
          <a:xfrm>
            <a:off x="-214313" y="273050"/>
            <a:ext cx="3492501" cy="1441450"/>
          </a:xfrm>
          <a:prstGeom prst="cloudCallout">
            <a:avLst>
              <a:gd name="adj1" fmla="val 63319"/>
              <a:gd name="adj2" fmla="val 845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3796" name="WordArt 5"/>
          <p:cNvSpPr>
            <a:spLocks noChangeArrowheads="1" noChangeShapeType="1" noTextEdit="1"/>
          </p:cNvSpPr>
          <p:nvPr/>
        </p:nvSpPr>
        <p:spPr bwMode="auto">
          <a:xfrm>
            <a:off x="0" y="357188"/>
            <a:ext cx="2928938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Beaucoup de 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Bonnes Nouvelles !</a:t>
            </a:r>
          </a:p>
        </p:txBody>
      </p:sp>
      <p:pic>
        <p:nvPicPr>
          <p:cNvPr id="33797" name="Picture 6" descr="Boule 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63" y="6072188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7" descr="ET 1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6550" y="5492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8" descr="ET 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16913" y="551656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Pensées 12"/>
          <p:cNvSpPr/>
          <p:nvPr/>
        </p:nvSpPr>
        <p:spPr>
          <a:xfrm>
            <a:off x="4786313" y="0"/>
            <a:ext cx="3286125" cy="128587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800" b="1" i="1" dirty="0">
                <a:solidFill>
                  <a:schemeClr val="accent2"/>
                </a:solidFill>
                <a:latin typeface="Alfredo's Dance"/>
              </a:rPr>
              <a:t>et de belles</a:t>
            </a:r>
          </a:p>
          <a:p>
            <a:pPr algn="ctr">
              <a:defRPr/>
            </a:pPr>
            <a:r>
              <a:rPr lang="fr-FR" sz="2800" b="1" i="1" dirty="0">
                <a:solidFill>
                  <a:schemeClr val="accent2"/>
                </a:solidFill>
                <a:latin typeface="Alfredo's Dance"/>
              </a:rPr>
              <a:t>Broderies</a:t>
            </a:r>
          </a:p>
        </p:txBody>
      </p:sp>
      <p:sp>
        <p:nvSpPr>
          <p:cNvPr id="14" name="Organigramme : Connecteur 13"/>
          <p:cNvSpPr/>
          <p:nvPr/>
        </p:nvSpPr>
        <p:spPr>
          <a:xfrm>
            <a:off x="5572125" y="1643063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Organigramme : Connecteur 14"/>
          <p:cNvSpPr/>
          <p:nvPr/>
        </p:nvSpPr>
        <p:spPr>
          <a:xfrm>
            <a:off x="5072063" y="2214563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ratatouille-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AutoShape 6"/>
          <p:cNvSpPr>
            <a:spLocks noChangeArrowheads="1"/>
          </p:cNvSpPr>
          <p:nvPr/>
        </p:nvSpPr>
        <p:spPr bwMode="auto">
          <a:xfrm>
            <a:off x="684213" y="476250"/>
            <a:ext cx="3382962" cy="1512888"/>
          </a:xfrm>
          <a:prstGeom prst="cloudCallout">
            <a:avLst>
              <a:gd name="adj1" fmla="val 76468"/>
              <a:gd name="adj2" fmla="val 8085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4820" name="WordArt 7"/>
          <p:cNvSpPr>
            <a:spLocks noChangeArrowheads="1" noChangeShapeType="1" noTextEdit="1"/>
          </p:cNvSpPr>
          <p:nvPr/>
        </p:nvSpPr>
        <p:spPr bwMode="auto">
          <a:xfrm>
            <a:off x="1476375" y="765175"/>
            <a:ext cx="1819275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Beaucoup </a:t>
            </a:r>
          </a:p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d'Amour !</a:t>
            </a:r>
          </a:p>
        </p:txBody>
      </p:sp>
      <p:pic>
        <p:nvPicPr>
          <p:cNvPr id="34821" name="Picture 8" descr="Cloche 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188" y="260350"/>
            <a:ext cx="12382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10" descr="ET 5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530066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11" descr="ET 5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35004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ratatouille_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AutoShape 6"/>
          <p:cNvSpPr>
            <a:spLocks noChangeArrowheads="1"/>
          </p:cNvSpPr>
          <p:nvPr/>
        </p:nvSpPr>
        <p:spPr bwMode="auto">
          <a:xfrm>
            <a:off x="5219700" y="333375"/>
            <a:ext cx="2447925" cy="1582738"/>
          </a:xfrm>
          <a:prstGeom prst="cloudCallout">
            <a:avLst>
              <a:gd name="adj1" fmla="val -104019"/>
              <a:gd name="adj2" fmla="val 7076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5844" name="WordArt 7"/>
          <p:cNvSpPr>
            <a:spLocks noChangeArrowheads="1" noChangeShapeType="1" noTextEdit="1"/>
          </p:cNvSpPr>
          <p:nvPr/>
        </p:nvSpPr>
        <p:spPr bwMode="auto">
          <a:xfrm>
            <a:off x="5651500" y="620713"/>
            <a:ext cx="1685925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Amis</a:t>
            </a:r>
          </a:p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Fideles !</a:t>
            </a:r>
          </a:p>
        </p:txBody>
      </p:sp>
      <p:pic>
        <p:nvPicPr>
          <p:cNvPr id="35845" name="Picture 8" descr="Animal 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10287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10" descr="ET 5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43850" y="5013325"/>
            <a:ext cx="12001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11" descr="ET 5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4581525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ratatouill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0"/>
            <a:ext cx="7019925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WordArt 6"/>
          <p:cNvSpPr>
            <a:spLocks noChangeArrowheads="1" noChangeShapeType="1" noTextEdit="1"/>
          </p:cNvSpPr>
          <p:nvPr/>
        </p:nvSpPr>
        <p:spPr bwMode="auto">
          <a:xfrm>
            <a:off x="900113" y="188913"/>
            <a:ext cx="2657475" cy="2095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Et à Tous de</a:t>
            </a:r>
          </a:p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Bonnes Fêtes</a:t>
            </a:r>
          </a:p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de Fin </a:t>
            </a:r>
          </a:p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d'Année  !!</a:t>
            </a:r>
          </a:p>
        </p:txBody>
      </p:sp>
      <p:sp>
        <p:nvSpPr>
          <p:cNvPr id="36868" name="WordArt 7"/>
          <p:cNvSpPr>
            <a:spLocks noChangeArrowheads="1" noChangeShapeType="1" noTextEdit="1"/>
          </p:cNvSpPr>
          <p:nvPr/>
        </p:nvSpPr>
        <p:spPr bwMode="auto">
          <a:xfrm>
            <a:off x="6732588" y="3860800"/>
            <a:ext cx="18478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i="1" kern="10">
                <a:ln w="317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lfredo's Dance"/>
              </a:rPr>
              <a:t>Bisous !!</a:t>
            </a:r>
          </a:p>
        </p:txBody>
      </p:sp>
      <p:pic>
        <p:nvPicPr>
          <p:cNvPr id="36869" name="Picture 8" descr="Traineau 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781300"/>
            <a:ext cx="333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9" descr="Bougie 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50" y="59055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10" descr="ET 6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4797425"/>
            <a:ext cx="7429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12" descr="y5gdsvf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4365625"/>
            <a:ext cx="29146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eux de Noël-Bz-PWP-4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Voeux de Noël-Bz-PWP-4</Template>
  <TotalTime>58</TotalTime>
  <Words>74</Words>
  <Application>Microsoft Office PowerPoint</Application>
  <PresentationFormat>Affichage à l'écran (4:3)</PresentationFormat>
  <Paragraphs>35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Alfredo's Dance</vt:lpstr>
      <vt:lpstr>Voeux de Noël-Bz-PWP-4</vt:lpstr>
      <vt:lpstr>1_Оформление по умолчанию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subject/>
  <dc:creator>Mano</dc:creator>
  <cp:lastModifiedBy>tony</cp:lastModifiedBy>
  <cp:revision>12</cp:revision>
  <dcterms:created xsi:type="dcterms:W3CDTF">2008-12-22T13:41:36Z</dcterms:created>
  <dcterms:modified xsi:type="dcterms:W3CDTF">2011-12-21T23:24:48Z</dcterms:modified>
  <cp:category/>
</cp:coreProperties>
</file>