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7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521A-DF33-4DBE-A35C-325A59D866C0}" type="datetimeFigureOut">
              <a:rPr lang="fr-FR" smtClean="0"/>
              <a:t>20/12/2011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64-6F74-4AA3-B477-B9EAAD21BD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521A-DF33-4DBE-A35C-325A59D866C0}" type="datetimeFigureOut">
              <a:rPr lang="fr-FR" smtClean="0"/>
              <a:t>20/12/2011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64-6F74-4AA3-B477-B9EAAD21BD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521A-DF33-4DBE-A35C-325A59D866C0}" type="datetimeFigureOut">
              <a:rPr lang="fr-FR" smtClean="0"/>
              <a:t>20/12/2011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64-6F74-4AA3-B477-B9EAAD21BD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521A-DF33-4DBE-A35C-325A59D866C0}" type="datetimeFigureOut">
              <a:rPr lang="fr-FR" smtClean="0"/>
              <a:t>20/12/2011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64-6F74-4AA3-B477-B9EAAD21BD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521A-DF33-4DBE-A35C-325A59D866C0}" type="datetimeFigureOut">
              <a:rPr lang="fr-FR" smtClean="0"/>
              <a:t>20/12/2011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64-6F74-4AA3-B477-B9EAAD21BD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521A-DF33-4DBE-A35C-325A59D866C0}" type="datetimeFigureOut">
              <a:rPr lang="fr-FR" smtClean="0"/>
              <a:t>20/12/2011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64-6F74-4AA3-B477-B9EAAD21BD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521A-DF33-4DBE-A35C-325A59D866C0}" type="datetimeFigureOut">
              <a:rPr lang="fr-FR" smtClean="0"/>
              <a:t>20/12/2011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64-6F74-4AA3-B477-B9EAAD21BD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521A-DF33-4DBE-A35C-325A59D866C0}" type="datetimeFigureOut">
              <a:rPr lang="fr-FR" smtClean="0"/>
              <a:t>20/12/2011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64-6F74-4AA3-B477-B9EAAD21BD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521A-DF33-4DBE-A35C-325A59D866C0}" type="datetimeFigureOut">
              <a:rPr lang="fr-FR" smtClean="0"/>
              <a:t>20/12/2011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64-6F74-4AA3-B477-B9EAAD21BD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521A-DF33-4DBE-A35C-325A59D866C0}" type="datetimeFigureOut">
              <a:rPr lang="fr-FR" smtClean="0"/>
              <a:t>20/12/2011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64-6F74-4AA3-B477-B9EAAD21BD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0521A-DF33-4DBE-A35C-325A59D866C0}" type="datetimeFigureOut">
              <a:rPr lang="fr-FR" smtClean="0"/>
              <a:t>20/12/2011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64-6F74-4AA3-B477-B9EAAD21BDE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0521A-DF33-4DBE-A35C-325A59D866C0}" type="datetimeFigureOut">
              <a:rPr lang="fr-FR" smtClean="0"/>
              <a:t>20/12/2011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B8864-6F74-4AA3-B477-B9EAAD21BDE4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3" descr="00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2714" y="0"/>
            <a:ext cx="489857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31840" y="1196752"/>
            <a:ext cx="244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hlinkClick r:id="" action="ppaction://hlinkshowjump?jump=lastslide"/>
              </a:rPr>
              <a:t>ENTER</a:t>
            </a:r>
            <a:endParaRPr lang="fr-FR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0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2714" y="0"/>
            <a:ext cx="4898571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LAURENCE JAGOT</dc:creator>
  <cp:lastModifiedBy>LAURENCE JAGOT</cp:lastModifiedBy>
  <cp:revision>1</cp:revision>
  <dcterms:created xsi:type="dcterms:W3CDTF">2011-12-20T12:47:28Z</dcterms:created>
  <dcterms:modified xsi:type="dcterms:W3CDTF">2011-12-20T12:50:40Z</dcterms:modified>
</cp:coreProperties>
</file>