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67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2426" y="2895600"/>
            <a:ext cx="4572000" cy="1368798"/>
          </a:xfrm>
        </p:spPr>
        <p:txBody>
          <a:bodyPr>
            <a:normAutofit/>
          </a:bodyPr>
          <a:lstStyle>
            <a:lvl1pPr marL="0" indent="0" algn="l">
              <a:buNone/>
              <a:defRPr sz="2000" b="0" i="1" cap="none" spc="12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0" y="4743451"/>
            <a:ext cx="9144000" cy="211455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0" y="4714875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Date Placeholder 2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F0B95-CA18-4B25-B2B9-FA11CD051B25}" type="datetimeFigureOut">
              <a:rPr lang="fr-FR" smtClean="0"/>
              <a:t>17/12/2011</a:t>
            </a:fld>
            <a:endParaRPr lang="fr-FR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6E70E91-EBC2-41F9-9C12-C036ADA9F918}" type="slidenum">
              <a:rPr lang="fr-FR" smtClean="0"/>
              <a:t>‹N°›</a:t>
            </a:fld>
            <a:endParaRPr lang="fr-FR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52426" y="457200"/>
            <a:ext cx="7680960" cy="2438399"/>
          </a:xfrm>
        </p:spPr>
        <p:txBody>
          <a:bodyPr>
            <a:normAutofit/>
          </a:bodyPr>
          <a:lstStyle>
            <a:lvl1pPr>
              <a:spcBef>
                <a:spcPts val="0"/>
              </a:spcBef>
              <a:defRPr kumimoji="0" lang="en-US" sz="6000" b="1" i="0" u="none" strike="noStrike" kern="1200" cap="none" spc="0" normalizeH="0" baseline="0" noProof="0" smtClean="0">
                <a:ln>
                  <a:noFill/>
                </a:ln>
                <a:gradFill>
                  <a:gsLst>
                    <a:gs pos="0">
                      <a:schemeClr val="tx1">
                        <a:alpha val="92000"/>
                      </a:schemeClr>
                    </a:gs>
                    <a:gs pos="45000">
                      <a:schemeClr val="tx1">
                        <a:alpha val="51000"/>
                      </a:schemeClr>
                    </a:gs>
                    <a:gs pos="100000">
                      <a:schemeClr val="tx1"/>
                    </a:gs>
                  </a:gsLst>
                  <a:lin ang="3600000" scaled="0"/>
                </a:gra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352426" y="1463040"/>
            <a:ext cx="7680960" cy="47244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A8CF0B95-CA18-4B25-B2B9-FA11CD051B25}" type="datetimeFigureOut">
              <a:rPr lang="fr-FR" smtClean="0"/>
              <a:t>17/12/2011</a:t>
            </a:fld>
            <a:endParaRPr lang="fr-FR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F6E70E91-EBC2-41F9-9C12-C036ADA9F918}" type="slidenum">
              <a:rPr lang="fr-FR" smtClean="0"/>
              <a:t>‹N°›</a:t>
            </a:fld>
            <a:endParaRPr lang="fr-FR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Subtitle 2"/>
          <p:cNvSpPr>
            <a:spLocks noGrp="1"/>
          </p:cNvSpPr>
          <p:nvPr>
            <p:ph type="subTitle" idx="1"/>
          </p:nvPr>
        </p:nvSpPr>
        <p:spPr>
          <a:xfrm>
            <a:off x="352426" y="4003302"/>
            <a:ext cx="4572000" cy="1178298"/>
          </a:xfrm>
        </p:spPr>
        <p:txBody>
          <a:bodyPr>
            <a:normAutofit/>
          </a:bodyPr>
          <a:lstStyle>
            <a:lvl1pPr marL="0" indent="0" algn="l">
              <a:buNone/>
              <a:defRPr sz="2000" b="0" i="1" cap="none" spc="12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F0B95-CA18-4B25-B2B9-FA11CD051B25}" type="datetimeFigureOut">
              <a:rPr lang="fr-FR" smtClean="0"/>
              <a:t>17/12/2011</a:t>
            </a:fld>
            <a:endParaRPr lang="fr-FR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6E70E91-EBC2-41F9-9C12-C036ADA9F918}" type="slidenum">
              <a:rPr lang="fr-FR" smtClean="0"/>
              <a:t>‹N°›</a:t>
            </a:fld>
            <a:endParaRPr lang="fr-FR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9144000" cy="182880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-4439" y="1828800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354366" y="1990078"/>
            <a:ext cx="8439912" cy="1984248"/>
          </a:xfrm>
        </p:spPr>
        <p:txBody>
          <a:bodyPr>
            <a:noAutofit/>
          </a:bodyPr>
          <a:lstStyle>
            <a:lvl1pPr>
              <a:defRPr kumimoji="0" lang="en-US" sz="6000" b="1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0">
                      <a:schemeClr val="tx1">
                        <a:alpha val="92000"/>
                      </a:schemeClr>
                    </a:gs>
                    <a:gs pos="45000">
                      <a:schemeClr val="tx1">
                        <a:alpha val="51000"/>
                      </a:schemeClr>
                    </a:gs>
                    <a:gs pos="100000">
                      <a:schemeClr val="tx1"/>
                    </a:gs>
                  </a:gsLst>
                  <a:lin ang="3600000" scaled="0"/>
                </a:gra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mtClean="0"/>
              <a:t>Modifiez le style du titre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Content Placeholder 11"/>
          <p:cNvSpPr>
            <a:spLocks noGrp="1"/>
          </p:cNvSpPr>
          <p:nvPr>
            <p:ph sz="quarter" idx="14"/>
          </p:nvPr>
        </p:nvSpPr>
        <p:spPr>
          <a:xfrm>
            <a:off x="4901184" y="1463040"/>
            <a:ext cx="3886200" cy="4288536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18" name="Content Placeholder 30"/>
          <p:cNvSpPr>
            <a:spLocks noGrp="1"/>
          </p:cNvSpPr>
          <p:nvPr>
            <p:ph sz="quarter" idx="13"/>
          </p:nvPr>
        </p:nvSpPr>
        <p:spPr>
          <a:xfrm>
            <a:off x="352426" y="1463040"/>
            <a:ext cx="3886200" cy="4288536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27" name="Title 2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A8CF0B95-CA18-4B25-B2B9-FA11CD051B25}" type="datetimeFigureOut">
              <a:rPr lang="fr-FR" smtClean="0"/>
              <a:t>17/12/2011</a:t>
            </a:fld>
            <a:endParaRPr lang="fr-FR"/>
          </a:p>
        </p:txBody>
      </p:sp>
      <p:sp>
        <p:nvSpPr>
          <p:cNvPr id="25" name="Slide Number Placeholder 2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F6E70E91-EBC2-41F9-9C12-C036ADA9F918}" type="slidenum">
              <a:rPr lang="fr-FR" smtClean="0"/>
              <a:t>‹N°›</a:t>
            </a:fld>
            <a:endParaRPr lang="fr-FR"/>
          </a:p>
        </p:txBody>
      </p:sp>
      <p:sp>
        <p:nvSpPr>
          <p:cNvPr id="26" name="Footer Placeholder 25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 Placeholder 3"/>
          <p:cNvSpPr>
            <a:spLocks noGrp="1"/>
          </p:cNvSpPr>
          <p:nvPr>
            <p:ph type="body" sz="half" idx="2"/>
          </p:nvPr>
        </p:nvSpPr>
        <p:spPr>
          <a:xfrm>
            <a:off x="352426" y="1463040"/>
            <a:ext cx="3886200" cy="509587"/>
          </a:xfrm>
        </p:spPr>
        <p:txBody>
          <a:bodyPr>
            <a:normAutofit/>
          </a:bodyPr>
          <a:lstStyle>
            <a:lvl1pPr marL="0" indent="0">
              <a:buNone/>
              <a:defRPr sz="2000" b="0" i="1" spc="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5"/>
          </p:nvPr>
        </p:nvSpPr>
        <p:spPr>
          <a:xfrm>
            <a:off x="4900613" y="1463040"/>
            <a:ext cx="3886200" cy="509587"/>
          </a:xfrm>
        </p:spPr>
        <p:txBody>
          <a:bodyPr>
            <a:normAutofit/>
          </a:bodyPr>
          <a:lstStyle>
            <a:lvl1pPr marL="0" indent="0">
              <a:buNone/>
              <a:defRPr sz="2000" b="0" i="1" spc="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2" name="Content Placeholder 11"/>
          <p:cNvSpPr>
            <a:spLocks noGrp="1"/>
          </p:cNvSpPr>
          <p:nvPr>
            <p:ph sz="quarter" idx="14"/>
          </p:nvPr>
        </p:nvSpPr>
        <p:spPr>
          <a:xfrm>
            <a:off x="4900613" y="2011680"/>
            <a:ext cx="3886200" cy="3736848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28" name="Content Placeholder 30"/>
          <p:cNvSpPr>
            <a:spLocks noGrp="1"/>
          </p:cNvSpPr>
          <p:nvPr>
            <p:ph sz="quarter" idx="13"/>
          </p:nvPr>
        </p:nvSpPr>
        <p:spPr>
          <a:xfrm>
            <a:off x="352426" y="2011680"/>
            <a:ext cx="3886200" cy="3736848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30" name="Title 2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A8CF0B95-CA18-4B25-B2B9-FA11CD051B25}" type="datetimeFigureOut">
              <a:rPr lang="fr-FR" smtClean="0"/>
              <a:t>17/12/2011</a:t>
            </a:fld>
            <a:endParaRPr lang="fr-FR"/>
          </a:p>
        </p:txBody>
      </p:sp>
      <p:sp>
        <p:nvSpPr>
          <p:cNvPr id="24" name="Slide Number Placeholder 23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F6E70E91-EBC2-41F9-9C12-C036ADA9F918}" type="slidenum">
              <a:rPr lang="fr-FR" smtClean="0"/>
              <a:t>‹N°›</a:t>
            </a:fld>
            <a:endParaRPr lang="fr-FR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F0B95-CA18-4B25-B2B9-FA11CD051B25}" type="datetimeFigureOut">
              <a:rPr lang="fr-FR" smtClean="0"/>
              <a:t>17/12/2011</a:t>
            </a:fld>
            <a:endParaRPr lang="fr-FR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6E70E91-EBC2-41F9-9C12-C036ADA9F918}" type="slidenum">
              <a:rPr lang="fr-FR" smtClean="0"/>
              <a:t>‹N°›</a:t>
            </a:fld>
            <a:endParaRPr lang="fr-FR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F0B95-CA18-4B25-B2B9-FA11CD051B25}" type="datetimeFigureOut">
              <a:rPr lang="fr-FR" smtClean="0"/>
              <a:t>17/12/2011</a:t>
            </a:fld>
            <a:endParaRPr lang="fr-FR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6E70E91-EBC2-41F9-9C12-C036ADA9F918}" type="slidenum">
              <a:rPr lang="fr-FR" smtClean="0"/>
              <a:t>‹N°›</a:t>
            </a:fld>
            <a:endParaRPr lang="fr-FR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0" y="5734050"/>
            <a:ext cx="9144000" cy="112395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2" name="Straight Connector 21"/>
          <p:cNvCxnSpPr/>
          <p:nvPr/>
        </p:nvCxnSpPr>
        <p:spPr>
          <a:xfrm>
            <a:off x="0" y="5695950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itle 2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352426" y="1463040"/>
            <a:ext cx="3381375" cy="3967162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buNone/>
              <a:defRPr sz="1600" b="0" i="1" spc="0" baseline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6" name="Content Placeholder 11"/>
          <p:cNvSpPr>
            <a:spLocks noGrp="1"/>
          </p:cNvSpPr>
          <p:nvPr>
            <p:ph sz="quarter" idx="14"/>
          </p:nvPr>
        </p:nvSpPr>
        <p:spPr>
          <a:xfrm>
            <a:off x="4105275" y="1463040"/>
            <a:ext cx="4681538" cy="3968496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A8CF0B95-CA18-4B25-B2B9-FA11CD051B25}" type="datetimeFigureOut">
              <a:rPr lang="fr-FR" smtClean="0"/>
              <a:t>17/12/2011</a:t>
            </a:fld>
            <a:endParaRPr lang="fr-FR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F6E70E91-EBC2-41F9-9C12-C036ADA9F918}" type="slidenum">
              <a:rPr lang="fr-FR" smtClean="0"/>
              <a:t>‹N°›</a:t>
            </a:fld>
            <a:endParaRPr lang="fr-FR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229224" y="0"/>
            <a:ext cx="3914775" cy="5657850"/>
          </a:xfr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352426" y="1600199"/>
            <a:ext cx="4572000" cy="3593237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1600" i="1">
                <a:solidFill>
                  <a:schemeClr val="tx1"/>
                </a:solidFill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1" name="Rectangle 10"/>
          <p:cNvSpPr/>
          <p:nvPr/>
        </p:nvSpPr>
        <p:spPr>
          <a:xfrm>
            <a:off x="0" y="5734050"/>
            <a:ext cx="9144000" cy="112395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/>
          <p:cNvCxnSpPr/>
          <p:nvPr/>
        </p:nvCxnSpPr>
        <p:spPr>
          <a:xfrm>
            <a:off x="0" y="5695950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itle Placeholder 1"/>
          <p:cNvSpPr>
            <a:spLocks noGrp="1"/>
          </p:cNvSpPr>
          <p:nvPr>
            <p:ph type="title"/>
          </p:nvPr>
        </p:nvSpPr>
        <p:spPr>
          <a:xfrm>
            <a:off x="352425" y="275208"/>
            <a:ext cx="4572000" cy="1324992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A8CF0B95-CA18-4B25-B2B9-FA11CD051B25}" type="datetimeFigureOut">
              <a:rPr lang="fr-FR" smtClean="0"/>
              <a:t>17/12/2011</a:t>
            </a:fld>
            <a:endParaRPr lang="fr-FR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F6E70E91-EBC2-41F9-9C12-C036ADA9F918}" type="slidenum">
              <a:rPr lang="fr-FR" smtClean="0"/>
              <a:t>‹N°›</a:t>
            </a:fld>
            <a:endParaRPr lang="fr-FR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F0B95-CA18-4B25-B2B9-FA11CD051B25}" type="datetimeFigureOut">
              <a:rPr lang="fr-FR" smtClean="0"/>
              <a:t>17/12/2011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70E91-EBC2-41F9-9C12-C036ADA9F91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F0B95-CA18-4B25-B2B9-FA11CD051B25}" type="datetimeFigureOut">
              <a:rPr lang="fr-FR" smtClean="0"/>
              <a:t>17/12/2011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70E91-EBC2-41F9-9C12-C036ADA9F91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52426" y="228600"/>
            <a:ext cx="768096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52426" y="1463040"/>
            <a:ext cx="76809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52426" y="6543676"/>
            <a:ext cx="1466850" cy="247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="1">
                <a:solidFill>
                  <a:schemeClr val="tx1">
                    <a:alpha val="65000"/>
                  </a:schemeClr>
                </a:solidFill>
              </a:defRPr>
            </a:lvl1pPr>
          </a:lstStyle>
          <a:p>
            <a:fld id="{A8CF0B95-CA18-4B25-B2B9-FA11CD051B25}" type="datetimeFigureOut">
              <a:rPr lang="fr-FR" smtClean="0"/>
              <a:t>17/12/2011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809749" y="6543676"/>
            <a:ext cx="4086225" cy="247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="1" i="1">
                <a:solidFill>
                  <a:schemeClr val="tx1">
                    <a:alpha val="6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6700" y="6543676"/>
            <a:ext cx="876300" cy="247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="1">
                <a:solidFill>
                  <a:schemeClr val="tx1">
                    <a:alpha val="65000"/>
                  </a:schemeClr>
                </a:solidFill>
              </a:defRPr>
            </a:lvl1pPr>
          </a:lstStyle>
          <a:p>
            <a:fld id="{F6E70E91-EBC2-41F9-9C12-C036ADA9F918}" type="slidenum">
              <a:rPr lang="fr-FR" smtClean="0"/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ts val="400"/>
        </a:spcBef>
        <a:buNone/>
        <a:defRPr sz="4000" b="0" kern="1200" cap="none" spc="0" baseline="0">
          <a:solidFill>
            <a:schemeClr val="tx1"/>
          </a:solidFill>
          <a:latin typeface="+mj-lt"/>
          <a:ea typeface="+mj-ea"/>
          <a:cs typeface="Tunga" pitchFamily="2"/>
        </a:defRPr>
      </a:lvl1pPr>
    </p:titleStyle>
    <p:bodyStyle>
      <a:lvl1pPr marL="0" indent="0" algn="l" defTabSz="914400" rtl="0" eaLnBrk="1" latinLnBrk="0" hangingPunct="1">
        <a:spcBef>
          <a:spcPts val="1200"/>
        </a:spcBef>
        <a:spcAft>
          <a:spcPts val="0"/>
        </a:spcAft>
        <a:buClr>
          <a:schemeClr val="accent5"/>
        </a:buClr>
        <a:buFont typeface="Arial" pitchFamily="34" charset="0"/>
        <a:buNone/>
        <a:defRPr sz="1800" b="0" i="0" kern="1200" cap="none" spc="30" baseline="0">
          <a:solidFill>
            <a:schemeClr val="tx1"/>
          </a:solidFill>
          <a:latin typeface="+mn-lt"/>
          <a:ea typeface="+mn-ea"/>
          <a:cs typeface="Tahoma" pitchFamily="34" charset="0"/>
        </a:defRPr>
      </a:lvl1pPr>
      <a:lvl2pPr marL="171450" indent="-171450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2pPr>
      <a:lvl3pPr marL="344488" indent="-165100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3pPr>
      <a:lvl4pPr marL="517525" indent="-169863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4pPr>
      <a:lvl5pPr marL="688975" indent="-173038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5pPr>
      <a:lvl6pPr marL="868680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06984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243584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408176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4.png"/><Relationship Id="rId11" Type="http://schemas.openxmlformats.org/officeDocument/2006/relationships/image" Target="../media/image9.gif"/><Relationship Id="rId5" Type="http://schemas.openxmlformats.org/officeDocument/2006/relationships/image" Target="../media/image3.jpg"/><Relationship Id="rId10" Type="http://schemas.openxmlformats.org/officeDocument/2006/relationships/image" Target="../media/image8.gif"/><Relationship Id="rId4" Type="http://schemas.openxmlformats.org/officeDocument/2006/relationships/image" Target="../media/image2.jpeg"/><Relationship Id="rId9" Type="http://schemas.openxmlformats.org/officeDocument/2006/relationships/image" Target="../media/image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4799116"/>
            <a:ext cx="1512168" cy="1956382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9658" y="1327994"/>
            <a:ext cx="2160240" cy="3325142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331640" y="404664"/>
            <a:ext cx="6728258" cy="923330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none" lIns="91440" tIns="45720" rIns="91440" bIns="45720">
            <a:prstTxWarp prst="textCascadeUp">
              <a:avLst/>
            </a:prstTxWarp>
            <a:spAutoFit/>
          </a:bodyPr>
          <a:lstStyle/>
          <a:p>
            <a:pPr algn="ctr"/>
            <a:r>
              <a:rPr lang="fr-FR" sz="5400" b="1" dirty="0" smtClean="0">
                <a:ln w="5715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JOYEUX </a:t>
            </a:r>
            <a:r>
              <a:rPr lang="fr-FR" sz="4000" b="1" dirty="0" smtClean="0">
                <a:ln w="5715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ANNIVERSAIRE</a:t>
            </a:r>
            <a:endParaRPr lang="fr-FR" sz="4000" b="1" cap="none" spc="0" dirty="0">
              <a:ln w="5715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95536" y="1628800"/>
            <a:ext cx="5112568" cy="1872208"/>
          </a:xfrm>
          <a:prstGeom prst="rect">
            <a:avLst/>
          </a:prstGeom>
          <a:ln>
            <a:solidFill>
              <a:schemeClr val="tx2">
                <a:lumMod val="50000"/>
              </a:schemeClr>
            </a:solidFill>
          </a:ln>
        </p:spPr>
        <p:txBody>
          <a:bodyPr>
            <a:prstTxWarp prst="textStop">
              <a:avLst/>
            </a:prstTxWarp>
            <a:spAutoFit/>
          </a:bodyPr>
          <a:lstStyle/>
          <a:p>
            <a:r>
              <a:rPr lang="fr-FR" dirty="0" smtClean="0"/>
              <a:t>Un beau ciel bleu, une journée en or, tout ce que tu veux et plus encore. Car quelqu'un dont l'</a:t>
            </a:r>
            <a:r>
              <a:rPr lang="fr-FR" b="1" dirty="0" smtClean="0"/>
              <a:t>amitié</a:t>
            </a:r>
            <a:r>
              <a:rPr lang="fr-FR" dirty="0" smtClean="0"/>
              <a:t> est aussi précieuse mérite les choses les plus merveilleuses ! Joyeux Anniversaire</a:t>
            </a:r>
            <a:endParaRPr lang="fr-FR" dirty="0"/>
          </a:p>
        </p:txBody>
      </p:sp>
      <p:sp>
        <p:nvSpPr>
          <p:cNvPr id="10" name="Rectangle 9"/>
          <p:cNvSpPr/>
          <p:nvPr/>
        </p:nvSpPr>
        <p:spPr>
          <a:xfrm>
            <a:off x="2206792" y="5069130"/>
            <a:ext cx="5258880" cy="1416353"/>
          </a:xfrm>
          <a:prstGeom prst="rect">
            <a:avLst/>
          </a:prstGeom>
        </p:spPr>
        <p:txBody>
          <a:bodyPr wrap="square">
            <a:prstTxWarp prst="textWave1">
              <a:avLst/>
            </a:prstTxWarp>
            <a:spAutoFit/>
          </a:bodyPr>
          <a:lstStyle/>
          <a:p>
            <a:r>
              <a:rPr lang="fr-FR" dirty="0" smtClean="0"/>
              <a:t>Un soupçon de gaîté, une larme de tendresse et un </a:t>
            </a:r>
            <a:r>
              <a:rPr lang="fr-FR" dirty="0" smtClean="0">
                <a:ln>
                  <a:solidFill>
                    <a:schemeClr val="tx1"/>
                  </a:solidFill>
                </a:ln>
              </a:rPr>
              <a:t>accompagnement</a:t>
            </a:r>
            <a:r>
              <a:rPr lang="fr-FR" dirty="0" smtClean="0"/>
              <a:t> d'amis spiritueux. C'est le cocktail rêvé pour fêter un évènement millésimé : Ton anniversaire. Joyeux anniversaire !</a:t>
            </a:r>
            <a:endParaRPr lang="fr-FR" dirty="0"/>
          </a:p>
        </p:txBody>
      </p:sp>
      <p:pic>
        <p:nvPicPr>
          <p:cNvPr id="11" name="Dalida - Salma Ya Salama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917992" y="3861048"/>
            <a:ext cx="609600" cy="60960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774939" y="3547318"/>
            <a:ext cx="111340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Clic --</a:t>
            </a:r>
            <a:r>
              <a:rPr lang="fr-FR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endParaRPr lang="fr-FR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4836713"/>
            <a:ext cx="1469331" cy="1881188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3547318"/>
            <a:ext cx="2933700" cy="1105818"/>
          </a:xfrm>
          <a:prstGeom prst="rect">
            <a:avLst/>
          </a:prstGeom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395997"/>
            <a:ext cx="428625" cy="1714500"/>
          </a:xfrm>
          <a:prstGeom prst="rect">
            <a:avLst/>
          </a:prstGeom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839" y="489794"/>
            <a:ext cx="895350" cy="838200"/>
          </a:xfrm>
          <a:prstGeom prst="rect">
            <a:avLst/>
          </a:prstGeom>
        </p:spPr>
      </p:pic>
      <p:pic>
        <p:nvPicPr>
          <p:cNvPr id="17" name="Image 1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9898" y="2990565"/>
            <a:ext cx="1084102" cy="1662571"/>
          </a:xfrm>
          <a:prstGeom prst="rect">
            <a:avLst/>
          </a:prstGeom>
        </p:spPr>
      </p:pic>
      <p:pic>
        <p:nvPicPr>
          <p:cNvPr id="18" name="Image 17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784879" y="3468560"/>
            <a:ext cx="857250" cy="2736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8732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190824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ylar">
  <a:themeElements>
    <a:clrScheme name="Mylar">
      <a:dk1>
        <a:srgbClr val="000000"/>
      </a:dk1>
      <a:lt1>
        <a:srgbClr val="FFFFFF"/>
      </a:lt1>
      <a:dk2>
        <a:srgbClr val="656162"/>
      </a:dk2>
      <a:lt2>
        <a:srgbClr val="E0DACC"/>
      </a:lt2>
      <a:accent1>
        <a:srgbClr val="4A5A7A"/>
      </a:accent1>
      <a:accent2>
        <a:srgbClr val="F7BD40"/>
      </a:accent2>
      <a:accent3>
        <a:srgbClr val="975C00"/>
      </a:accent3>
      <a:accent4>
        <a:srgbClr val="754D41"/>
      </a:accent4>
      <a:accent5>
        <a:srgbClr val="838995"/>
      </a:accent5>
      <a:accent6>
        <a:srgbClr val="687B66"/>
      </a:accent6>
      <a:hlink>
        <a:srgbClr val="B5740B"/>
      </a:hlink>
      <a:folHlink>
        <a:srgbClr val="7483A0"/>
      </a:folHlink>
    </a:clrScheme>
    <a:fontScheme name="Mylar">
      <a:majorFont>
        <a:latin typeface="Corbel"/>
        <a:ea typeface=""/>
        <a:cs typeface=""/>
        <a:font script="Jpan" typeface="HGｺﾞｼｯｸM"/>
        <a:font script="Hang" typeface="맑은 고딕"/>
        <a:font script="Hans" typeface="华文楷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华文楷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ylar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innerShdw blurRad="50800" dist="25400" dir="13500000">
              <a:srgbClr val="000000">
                <a:alpha val="75000"/>
              </a:srgbClr>
            </a:innerShdw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dkEdge">
            <a:bevelT w="25400" h="508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tint val="100000"/>
                <a:shade val="30000"/>
                <a:alpha val="100000"/>
                <a:satMod val="255000"/>
                <a:lumMod val="100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lumMod val="80000"/>
              </a:schemeClr>
              <a:schemeClr val="phClr">
                <a:tint val="50000"/>
                <a:lumMod val="15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TC101790491[[fn=Mylar]]</Template>
  <TotalTime>71</TotalTime>
  <Words>70</Words>
  <Application>Microsoft Office PowerPoint</Application>
  <PresentationFormat>Affichage à l'écran (4:3)</PresentationFormat>
  <Paragraphs>4</Paragraphs>
  <Slides>1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Mylar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coyotte</dc:creator>
  <cp:lastModifiedBy>coyotte</cp:lastModifiedBy>
  <cp:revision>7</cp:revision>
  <dcterms:created xsi:type="dcterms:W3CDTF">2011-12-17T17:24:31Z</dcterms:created>
  <dcterms:modified xsi:type="dcterms:W3CDTF">2011-12-17T18:35:47Z</dcterms:modified>
</cp:coreProperties>
</file>