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638E2-BF87-4D84-BB9C-DE8AEC4FADF0}" type="datetimeFigureOut">
              <a:rPr lang="fr-FR"/>
              <a:pPr>
                <a:defRPr/>
              </a:pPr>
              <a:t>12/12/2011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63FC2-EA55-40C2-88A8-7F00032DD5B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0222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4FF0E18-EB79-4744-8B3D-4A677F815192}" type="datetimeFigureOut">
              <a:rPr lang="fr-FR"/>
              <a:pPr>
                <a:defRPr/>
              </a:pPr>
              <a:t>12/12/2011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3845169-8E96-45AA-877D-3DD0A0E4616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audio" Target="NULL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audio" Target="NULL" TargetMode="Externa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NULL" TargetMode="Externa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.xml"/><Relationship Id="rId1" Type="http://schemas.openxmlformats.org/officeDocument/2006/relationships/audio" Target="NULL" TargetMode="Externa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.xml"/><Relationship Id="rId1" Type="http://schemas.openxmlformats.org/officeDocument/2006/relationships/audio" Target="NULL" TargetMode="Externa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1.xml"/><Relationship Id="rId1" Type="http://schemas.openxmlformats.org/officeDocument/2006/relationships/audio" Target="NULL" TargetMode="Externa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audio" Target="NULL" TargetMode="Externa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audio" Target="NULL" TargetMode="Externa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1.xml"/><Relationship Id="rId1" Type="http://schemas.openxmlformats.org/officeDocument/2006/relationships/audio" Target="NULL" TargetMode="Externa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1.xml"/><Relationship Id="rId1" Type="http://schemas.openxmlformats.org/officeDocument/2006/relationships/audio" Target="NULL" TargetMode="Externa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1.xml"/><Relationship Id="rId1" Type="http://schemas.openxmlformats.org/officeDocument/2006/relationships/audio" Target="NULL" TargetMode="Externa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1.xml"/><Relationship Id="rId1" Type="http://schemas.openxmlformats.org/officeDocument/2006/relationships/audio" Target="NULL" TargetMode="Externa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1.xml"/><Relationship Id="rId1" Type="http://schemas.openxmlformats.org/officeDocument/2006/relationships/audio" Target="NULL" TargetMode="Externa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1.xml"/><Relationship Id="rId1" Type="http://schemas.openxmlformats.org/officeDocument/2006/relationships/audio" Target="NULL" TargetMode="Externa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809">
    <p:sndAc>
      <p:stSnd loop="1">
        <p:snd r:embed="rId3" name="vive_vent_mp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5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4083">
        <p:dissolve/>
      </p:transition>
    </mc:Choice>
    <mc:Fallback>
      <p:transition spd="slow" advClick="0" advTm="4083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099" name="Imag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38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123" name="Imag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96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147" name="Imag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846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171" name="Imag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374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195" name="Imag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745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9219" name="Imag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87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0243" name="Imag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34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1267" name="Imag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894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2291" name="Imag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839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3315" name="Imag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88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4339" name="Imag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61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5363" name="Imag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4496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Office PowerPoint</Application>
  <PresentationFormat>Affichage à l'écran (4:3)</PresentationFormat>
  <Paragraphs>0</Paragraphs>
  <Slides>14</Slides>
  <Notes>0</Notes>
  <HiddenSlides>0</HiddenSlides>
  <MMClips>14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7" baseType="lpstr"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Vincent</dc:creator>
  <cp:lastModifiedBy>Vincent</cp:lastModifiedBy>
  <cp:revision>5</cp:revision>
  <dcterms:created xsi:type="dcterms:W3CDTF">2011-12-12T15:29:39Z</dcterms:created>
  <dcterms:modified xsi:type="dcterms:W3CDTF">2011-12-12T17:10:22Z</dcterms:modified>
</cp:coreProperties>
</file>