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11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Modifiez le style des sous-titres du masque</a:t>
            </a:r>
            <a:endParaRPr kumimoji="0" lang="en-US"/>
          </a:p>
        </p:txBody>
      </p:sp>
      <p:sp>
        <p:nvSpPr>
          <p:cNvPr id="28" name="Titr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cxnSp>
        <p:nvCxnSpPr>
          <p:cNvPr id="8" name="Connecteur droit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cteur droit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lipse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7A208-50D9-4A8C-B828-4883409994ED}" type="datetimeFigureOut">
              <a:rPr lang="fr-FR" smtClean="0"/>
              <a:t>08/12/2011</a:t>
            </a:fld>
            <a:endParaRPr lang="fr-FR"/>
          </a:p>
        </p:txBody>
      </p:sp>
      <p:sp>
        <p:nvSpPr>
          <p:cNvPr id="16" name="Espace réservé du numéro de diapositive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C5525A8-F6BC-4ED9-BEB5-98F71A4FD2F7}" type="slidenum">
              <a:rPr lang="fr-FR" smtClean="0"/>
              <a:t>‹N°›</a:t>
            </a:fld>
            <a:endParaRPr lang="fr-FR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du contenu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17A208-50D9-4A8C-B828-4883409994ED}" type="datetimeFigureOut">
              <a:rPr lang="fr-FR" smtClean="0"/>
              <a:t>08/12/2011</a:t>
            </a:fld>
            <a:endParaRPr lang="fr-FR"/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3C5525A8-F6BC-4ED9-BEB5-98F71A4FD2F7}" type="slidenum">
              <a:rPr lang="fr-FR" smtClean="0"/>
              <a:t>‹N°›</a:t>
            </a:fld>
            <a:endParaRPr lang="fr-FR"/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7" name="Titre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7A208-50D9-4A8C-B828-4883409994ED}" type="datetimeFigureOut">
              <a:rPr lang="fr-FR" smtClean="0"/>
              <a:t>08/12/2011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525A8-F6BC-4ED9-BEB5-98F71A4FD2F7}" type="slidenum">
              <a:rPr lang="fr-FR" smtClean="0"/>
              <a:t>‹N°›</a:t>
            </a:fld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cxnSp>
        <p:nvCxnSpPr>
          <p:cNvPr id="7" name="Connecteur droit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7A208-50D9-4A8C-B828-4883409994ED}" type="datetimeFigureOut">
              <a:rPr lang="fr-FR" smtClean="0"/>
              <a:t>08/12/2011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525A8-F6BC-4ED9-BEB5-98F71A4FD2F7}" type="slidenum">
              <a:rPr lang="fr-FR" smtClean="0"/>
              <a:t>‹N°›</a:t>
            </a:fld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11" name="Espace réservé du contenu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3" name="Espace réservé du contenu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525A8-F6BC-4ED9-BEB5-98F71A4FD2F7}" type="slidenum">
              <a:rPr lang="fr-FR" smtClean="0"/>
              <a:t>‹N°›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7A208-50D9-4A8C-B828-4883409994ED}" type="datetimeFigureOut">
              <a:rPr lang="fr-FR" smtClean="0"/>
              <a:t>08/12/2011</a:t>
            </a:fld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32" name="Espace réservé du contenu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34" name="Espace réservé du contenu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12" name="Espace réservé du texte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cxnSp>
        <p:nvCxnSpPr>
          <p:cNvPr id="10" name="Connecteur droit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cteur droit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7A208-50D9-4A8C-B828-4883409994ED}" type="datetimeFigureOut">
              <a:rPr lang="fr-FR" smtClean="0"/>
              <a:t>08/12/2011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525A8-F6BC-4ED9-BEB5-98F71A4FD2F7}" type="slidenum">
              <a:rPr lang="fr-FR" smtClean="0"/>
              <a:t>‹N°›</a:t>
            </a:fld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7A208-50D9-4A8C-B828-4883409994ED}" type="datetimeFigureOut">
              <a:rPr lang="fr-FR" smtClean="0"/>
              <a:t>08/12/2011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525A8-F6BC-4ED9-BEB5-98F71A4FD2F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Espace réservé du contenu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31" name="Titr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17A208-50D9-4A8C-B828-4883409994ED}" type="datetimeFigureOut">
              <a:rPr lang="fr-FR" smtClean="0"/>
              <a:t>08/12/2011</a:t>
            </a:fld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3C5525A8-F6BC-4ED9-BEB5-98F71A4FD2F7}" type="slidenum">
              <a:rPr lang="fr-FR" smtClean="0"/>
              <a:t>‹N°›</a:t>
            </a:fld>
            <a:endParaRPr lang="fr-FR"/>
          </a:p>
        </p:txBody>
      </p:sp>
      <p:sp>
        <p:nvSpPr>
          <p:cNvPr id="10" name="Espace réservé du pied de page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fr-FR" smtClean="0"/>
              <a:t>Cliquez sur l'icône pour ajouter une image</a:t>
            </a:r>
            <a:endParaRPr kumimoji="0"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7A208-50D9-4A8C-B828-4883409994ED}" type="datetimeFigureOut">
              <a:rPr lang="fr-FR" smtClean="0"/>
              <a:t>08/12/2011</a:t>
            </a:fld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C5525A8-F6BC-4ED9-BEB5-98F71A4FD2F7}" type="slidenum">
              <a:rPr lang="fr-FR" smtClean="0"/>
              <a:t>‹N°›</a:t>
            </a:fld>
            <a:endParaRPr lang="fr-FR"/>
          </a:p>
        </p:txBody>
      </p:sp>
      <p:sp>
        <p:nvSpPr>
          <p:cNvPr id="10" name="Espace réservé du pied de page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7A208-50D9-4A8C-B828-4883409994ED}" type="datetimeFigureOut">
              <a:rPr lang="fr-FR" smtClean="0"/>
              <a:t>08/12/2011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525A8-F6BC-4ED9-BEB5-98F71A4FD2F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7A208-50D9-4A8C-B828-4883409994ED}" type="datetimeFigureOut">
              <a:rPr lang="fr-FR" smtClean="0"/>
              <a:t>08/12/2011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525A8-F6BC-4ED9-BEB5-98F71A4FD2F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du texte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Modifiez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24" name="Espace réservé de la date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17A208-50D9-4A8C-B828-4883409994ED}" type="datetimeFigureOut">
              <a:rPr lang="fr-FR" smtClean="0"/>
              <a:t>08/12/2011</a:t>
            </a:fld>
            <a:endParaRPr lang="fr-FR"/>
          </a:p>
        </p:txBody>
      </p:sp>
      <p:sp>
        <p:nvSpPr>
          <p:cNvPr id="10" name="Espace réservé du pied de page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fr-FR"/>
          </a:p>
        </p:txBody>
      </p:sp>
      <p:sp>
        <p:nvSpPr>
          <p:cNvPr id="22" name="Espace réservé du numéro de diapositive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3C5525A8-F6BC-4ED9-BEB5-98F71A4FD2F7}" type="slidenum">
              <a:rPr lang="fr-FR" smtClean="0"/>
              <a:t>‹N°›</a:t>
            </a:fld>
            <a:endParaRPr lang="fr-FR"/>
          </a:p>
        </p:txBody>
      </p:sp>
      <p:sp>
        <p:nvSpPr>
          <p:cNvPr id="5" name="Espace réservé du titre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gif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10" Type="http://schemas.openxmlformats.org/officeDocument/2006/relationships/image" Target="../media/image9.gif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55576" y="404664"/>
            <a:ext cx="7736958" cy="1368152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lIns="91440" tIns="45720" rIns="91440" bIns="45720">
            <a:prstTxWarp prst="textInflateTop">
              <a:avLst/>
            </a:prstTxWarp>
            <a:spAutoFit/>
          </a:bodyPr>
          <a:lstStyle/>
          <a:p>
            <a:pPr algn="ctr"/>
            <a:r>
              <a:rPr lang="fr-FR" sz="5400" b="1" dirty="0" smtClean="0">
                <a:ln w="381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Je vous souhaite une bonne journée.</a:t>
            </a:r>
            <a:endParaRPr lang="fr-FR" sz="5400" b="1" cap="none" spc="0" dirty="0">
              <a:ln w="381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700808"/>
            <a:ext cx="2238375" cy="3267075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9" y="1916833"/>
            <a:ext cx="4320480" cy="468052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4888691"/>
            <a:ext cx="1905000" cy="1428750"/>
          </a:xfrm>
          <a:prstGeom prst="rect">
            <a:avLst/>
          </a:prstGeom>
          <a:ln>
            <a:solidFill>
              <a:schemeClr val="bg2">
                <a:lumMod val="40000"/>
                <a:lumOff val="60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5110" y="1916833"/>
            <a:ext cx="1793354" cy="172819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Jimmi Cliff- I Can See Clearly Now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812360" y="3866749"/>
            <a:ext cx="609600" cy="609600"/>
          </a:xfrm>
          <a:prstGeom prst="rect">
            <a:avLst/>
          </a:prstGeom>
          <a:ln>
            <a:solidFill>
              <a:srgbClr val="0070C0"/>
            </a:solidFill>
          </a:ln>
        </p:spPr>
      </p:pic>
      <p:sp>
        <p:nvSpPr>
          <p:cNvPr id="13" name="Rectangle 12"/>
          <p:cNvSpPr/>
          <p:nvPr/>
        </p:nvSpPr>
        <p:spPr>
          <a:xfrm>
            <a:off x="5809084" y="3971494"/>
            <a:ext cx="3096344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Clic &lt;</a:t>
            </a:r>
            <a:endParaRPr lang="fr-FR" sz="20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14" name="Image 1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18" y="4476349"/>
            <a:ext cx="2232249" cy="2196888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7270784" y="6330561"/>
            <a:ext cx="1259960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b="1" i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Cochise45</a:t>
            </a:r>
            <a:endParaRPr lang="fr-FR" b="1" i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33396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0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96998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ier">
  <a:themeElements>
    <a:clrScheme name="Débit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Papie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Papi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74</TotalTime>
  <Words>10</Words>
  <Application>Microsoft Office PowerPoint</Application>
  <PresentationFormat>Affichage à l'écran (4:3)</PresentationFormat>
  <Paragraphs>3</Paragraphs>
  <Slides>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Papier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coyotte</dc:creator>
  <cp:lastModifiedBy>coyotte</cp:lastModifiedBy>
  <cp:revision>5</cp:revision>
  <dcterms:created xsi:type="dcterms:W3CDTF">2011-12-08T06:30:45Z</dcterms:created>
  <dcterms:modified xsi:type="dcterms:W3CDTF">2011-12-08T07:44:54Z</dcterms:modified>
</cp:coreProperties>
</file>