
<file path=[Content_Types].xml><?xml version="1.0" encoding="utf-8"?>
<Types xmlns="http://schemas.openxmlformats.org/package/2006/content-types">
  <Override PartName="/ppt/slides/slide18.xml" ContentType="application/vnd.openxmlformats-officedocument.presentationml.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5.xml" ContentType="application/vnd.openxmlformats-officedocument.presentationml.slide+xml"/>
  <Default Extension="rels" ContentType="application/vnd.openxmlformats-package.relationships+xml"/>
  <Override PartName="/ppt/slides/slide10.xml" ContentType="application/vnd.openxmlformats-officedocument.presentationml.slide+xml"/>
  <Override PartName="/ppt/slideLayouts/slideLayout5.xml" ContentType="application/vnd.openxmlformats-officedocument.presentationml.slideLayout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6.xml" ContentType="application/vnd.openxmlformats-officedocument.presentationml.slide+xml"/>
  <Override PartName="/ppt/slides/slide34.xml" ContentType="application/vnd.openxmlformats-officedocument.presentationml.slide+xml"/>
  <Default Extension="jpeg" ContentType="image/jpeg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22.xml" ContentType="application/vnd.openxmlformats-officedocument.presentationml.slide+xml"/>
  <Override PartName="/ppt/slides/slide30.xml" ContentType="application/vnd.openxmlformats-officedocument.presentationml.slide+xml"/>
  <Default Extension="xml" ContentType="application/xml"/>
  <Override PartName="/ppt/slides/slide19.xml" ContentType="application/vnd.openxmlformats-officedocument.presentationml.slide+xml"/>
  <Override PartName="/ppt/tableStyles.xml" ContentType="application/vnd.openxmlformats-officedocument.presentationml.tableStyles+xml"/>
  <Override PartName="/ppt/slides/slide15.xml" ContentType="application/vnd.openxmlformats-officedocument.presentationml.slide+xml"/>
  <Override PartName="/ppt/slides/slide6.xml" ContentType="application/vnd.openxmlformats-officedocument.presentationml.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7.xml" ContentType="application/vnd.openxmlformats-officedocument.presentationml.slide+xml"/>
  <Override PartName="/ppt/slides/slide35.xml" ContentType="application/vnd.openxmlformats-officedocument.presentationml.slide+xml"/>
  <Override PartName="/ppt/slides/slide2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media/audio1.bin" ContentType="audio/unknown"/>
  <Default Extension="gif" ContentType="image/gif"/>
  <Override PartName="/ppt/slides/slide16.xml" ContentType="application/vnd.openxmlformats-officedocument.presentationml.slide+xml"/>
  <Override PartName="/ppt/slides/slide7.xml" ContentType="application/vnd.openxmlformats-officedocument.presentationml.slide+xml"/>
  <Override PartName="/ppt/presentation.xml" ContentType="application/vnd.openxmlformats-officedocument.presentationml.slideshow.main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28.xml" ContentType="application/vnd.openxmlformats-officedocument.presentationml.slide+xml"/>
  <Override PartName="/ppt/slides/slide36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24.xml" ContentType="application/vnd.openxmlformats-officedocument.presentationml.slide+xml"/>
  <Override PartName="/ppt/slides/slide32.xml" ContentType="application/vnd.openxmlformats-officedocument.presentationml.slide+xml"/>
  <Override PartName="/ppt/slides/slide20.xml" ContentType="application/vnd.openxmlformats-officedocument.presentationml.slide+xml"/>
  <Override PartName="/ppt/slides/slide1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slides/slide29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s/slide2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r:id="rId1"/>
  </p:sldMasterIdLst>
  <p:notesMasterIdLst>
    <p:notesMasterId r:id="rId38"/>
  </p:notesMasterIdLst>
  <p:sldIdLst>
    <p:sldId id="258" r:id="rId2"/>
    <p:sldId id="256" r:id="rId3"/>
    <p:sldId id="257" r:id="rId4"/>
    <p:sldId id="263" r:id="rId5"/>
    <p:sldId id="264" r:id="rId6"/>
    <p:sldId id="280" r:id="rId7"/>
    <p:sldId id="282" r:id="rId8"/>
    <p:sldId id="291" r:id="rId9"/>
    <p:sldId id="290" r:id="rId10"/>
    <p:sldId id="289" r:id="rId11"/>
    <p:sldId id="285" r:id="rId12"/>
    <p:sldId id="276" r:id="rId13"/>
    <p:sldId id="279" r:id="rId14"/>
    <p:sldId id="284" r:id="rId15"/>
    <p:sldId id="288" r:id="rId16"/>
    <p:sldId id="286" r:id="rId17"/>
    <p:sldId id="287" r:id="rId18"/>
    <p:sldId id="259" r:id="rId19"/>
    <p:sldId id="273" r:id="rId20"/>
    <p:sldId id="277" r:id="rId21"/>
    <p:sldId id="260" r:id="rId22"/>
    <p:sldId id="275" r:id="rId23"/>
    <p:sldId id="261" r:id="rId24"/>
    <p:sldId id="271" r:id="rId25"/>
    <p:sldId id="278" r:id="rId26"/>
    <p:sldId id="272" r:id="rId27"/>
    <p:sldId id="281" r:id="rId28"/>
    <p:sldId id="274" r:id="rId29"/>
    <p:sldId id="262" r:id="rId30"/>
    <p:sldId id="265" r:id="rId31"/>
    <p:sldId id="270" r:id="rId32"/>
    <p:sldId id="266" r:id="rId33"/>
    <p:sldId id="269" r:id="rId34"/>
    <p:sldId id="267" r:id="rId35"/>
    <p:sldId id="268" r:id="rId36"/>
    <p:sldId id="292" r:id="rId37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 showOutlineIcons="0">
    <p:restoredLeft sz="15620"/>
    <p:restoredTop sz="94660"/>
  </p:normalViewPr>
  <p:slideViewPr>
    <p:cSldViewPr snapToObjects="1">
      <p:cViewPr varScale="1">
        <p:scale>
          <a:sx n="96" d="100"/>
          <a:sy n="96" d="100"/>
        </p:scale>
        <p:origin x="-60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notesMaster" Target="notesMasters/notesMaster1.xml"/><Relationship Id="rId39" Type="http://schemas.openxmlformats.org/officeDocument/2006/relationships/printerSettings" Target="printerSettings/printerSettings1.bin"/><Relationship Id="rId40" Type="http://schemas.openxmlformats.org/officeDocument/2006/relationships/presProps" Target="presProps.xml"/><Relationship Id="rId41" Type="http://schemas.openxmlformats.org/officeDocument/2006/relationships/viewProps" Target="viewProps.xml"/><Relationship Id="rId42" Type="http://schemas.openxmlformats.org/officeDocument/2006/relationships/theme" Target="theme/theme1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781665-6041-524E-9F00-C643523F4262}" type="datetimeFigureOut">
              <a:rPr lang="fr-FR" smtClean="0"/>
              <a:pPr/>
              <a:t>20/11/11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0008CC-7CCA-C041-BFB0-042C851A78EE}" type="slidenum">
              <a:rPr lang="fr-FR" smtClean="0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5673F-AAD5-1A43-ACF1-D58A3F277E06}" type="datetimeFigureOut">
              <a:rPr lang="fr-FR" smtClean="0"/>
              <a:pPr/>
              <a:t>20/11/11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B3F52-928F-0648-8AEF-520BC9895B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5673F-AAD5-1A43-ACF1-D58A3F277E06}" type="datetimeFigureOut">
              <a:rPr lang="fr-FR" smtClean="0"/>
              <a:pPr/>
              <a:t>20/11/11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B3F52-928F-0648-8AEF-520BC9895B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5673F-AAD5-1A43-ACF1-D58A3F277E06}" type="datetimeFigureOut">
              <a:rPr lang="fr-FR" smtClean="0"/>
              <a:pPr/>
              <a:t>20/11/11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B3F52-928F-0648-8AEF-520BC9895B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5673F-AAD5-1A43-ACF1-D58A3F277E06}" type="datetimeFigureOut">
              <a:rPr lang="fr-FR" smtClean="0"/>
              <a:pPr/>
              <a:t>20/11/11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B3F52-928F-0648-8AEF-520BC9895B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5673F-AAD5-1A43-ACF1-D58A3F277E06}" type="datetimeFigureOut">
              <a:rPr lang="fr-FR" smtClean="0"/>
              <a:pPr/>
              <a:t>20/11/11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B3F52-928F-0648-8AEF-520BC9895B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5673F-AAD5-1A43-ACF1-D58A3F277E06}" type="datetimeFigureOut">
              <a:rPr lang="fr-FR" smtClean="0"/>
              <a:pPr/>
              <a:t>20/11/11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B3F52-928F-0648-8AEF-520BC9895B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5673F-AAD5-1A43-ACF1-D58A3F277E06}" type="datetimeFigureOut">
              <a:rPr lang="fr-FR" smtClean="0"/>
              <a:pPr/>
              <a:t>20/11/11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B3F52-928F-0648-8AEF-520BC9895B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5673F-AAD5-1A43-ACF1-D58A3F277E06}" type="datetimeFigureOut">
              <a:rPr lang="fr-FR" smtClean="0"/>
              <a:pPr/>
              <a:t>20/11/11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B3F52-928F-0648-8AEF-520BC9895B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5673F-AAD5-1A43-ACF1-D58A3F277E06}" type="datetimeFigureOut">
              <a:rPr lang="fr-FR" smtClean="0"/>
              <a:pPr/>
              <a:t>20/11/11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B3F52-928F-0648-8AEF-520BC9895B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5673F-AAD5-1A43-ACF1-D58A3F277E06}" type="datetimeFigureOut">
              <a:rPr lang="fr-FR" smtClean="0"/>
              <a:pPr/>
              <a:t>20/11/11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B3F52-928F-0648-8AEF-520BC9895B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5673F-AAD5-1A43-ACF1-D58A3F277E06}" type="datetimeFigureOut">
              <a:rPr lang="fr-FR" smtClean="0"/>
              <a:pPr/>
              <a:t>20/11/11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B3F52-928F-0648-8AEF-520BC9895B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E5673F-AAD5-1A43-ACF1-D58A3F277E06}" type="datetimeFigureOut">
              <a:rPr lang="fr-FR" smtClean="0"/>
              <a:pPr/>
              <a:t>20/11/11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BB3F52-928F-0648-8AEF-520BC9895B4D}" type="slidenum">
              <a:rPr lang="fr-FR" smtClean="0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r:id="rId1"/>
    <p:sldLayoutId r:id="rId2"/>
    <p:sldLayoutId r:id="rId3"/>
    <p:sldLayoutId r:id="rId4"/>
    <p:sldLayoutId r:id="rId5"/>
    <p:sldLayoutId r:id="rId6"/>
    <p:sldLayoutId r:id="rId7"/>
    <p:sldLayoutId r:id="rId8"/>
    <p:sldLayoutId r:id="rId9"/>
    <p:sldLayoutId r:id="rId10"/>
    <p:sldLayoutId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audio" Target="../media/audio1.bin"/><Relationship Id="rId3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gi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Relationship Id="rId3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4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bagad2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57200" y="274638"/>
            <a:ext cx="8238708" cy="5516562"/>
          </a:xfrm>
        </p:spPr>
      </p:pic>
      <p:sp>
        <p:nvSpPr>
          <p:cNvPr id="5" name="Rectangle 4"/>
          <p:cNvSpPr/>
          <p:nvPr/>
        </p:nvSpPr>
        <p:spPr>
          <a:xfrm>
            <a:off x="0" y="579120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b="1" dirty="0" err="1" smtClean="0">
                <a:solidFill>
                  <a:srgbClr val="FF0000"/>
                </a:solidFill>
                <a:latin typeface="Honest John's"/>
                <a:cs typeface="Honest John's"/>
              </a:rPr>
              <a:t>Talabarders</a:t>
            </a:r>
            <a:r>
              <a:rPr lang="fr-FR" sz="5400" b="1" dirty="0" smtClean="0">
                <a:solidFill>
                  <a:srgbClr val="FF0000"/>
                </a:solidFill>
                <a:latin typeface="Honest John's"/>
                <a:cs typeface="Honest John's"/>
              </a:rPr>
              <a:t> &amp; </a:t>
            </a:r>
            <a:r>
              <a:rPr lang="fr-FR" sz="5400" b="1" dirty="0" err="1" smtClean="0">
                <a:solidFill>
                  <a:srgbClr val="FF0000"/>
                </a:solidFill>
                <a:latin typeface="Honest John's"/>
                <a:cs typeface="Honest John's"/>
              </a:rPr>
              <a:t>Biniaouers</a:t>
            </a:r>
            <a:endParaRPr lang="fr-FR" sz="5400" dirty="0">
              <a:solidFill>
                <a:srgbClr val="FF0000"/>
              </a:solidFill>
              <a:latin typeface="Honest John's"/>
              <a:cs typeface="Honest John's"/>
            </a:endParaRPr>
          </a:p>
        </p:txBody>
      </p:sp>
    </p:spTree>
  </p:cSld>
  <p:clrMapOvr>
    <a:masterClrMapping/>
  </p:clrMapOvr>
  <p:transition>
    <p:sndAc>
      <p:stSnd loop="1">
        <p:snd r:embed="rId2" name="06 Colin's Cattle- Colin's Cattle-The Heroes of the Hook-Farewell to the C-000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bag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50" y="317500"/>
            <a:ext cx="8039100" cy="6223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bagad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274638"/>
            <a:ext cx="8202691" cy="62023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formation écossais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94552" cy="7086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sonneur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242778" cy="65833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Rollan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00200" y="-68537"/>
            <a:ext cx="5334000" cy="705693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KergoDudu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025253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569,1000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33600" y="33548"/>
            <a:ext cx="4343400" cy="682153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Fetes_d_Arvor-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81200" y="-41793"/>
            <a:ext cx="4572000" cy="689113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Trio_Roland_Becker-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10189029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Rolland-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5000" y="-51922"/>
            <a:ext cx="4724400" cy="693532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/>
          </a:p>
        </p:txBody>
      </p:sp>
      <p:pic>
        <p:nvPicPr>
          <p:cNvPr id="32771" name="Picture 3" descr="Capturer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5013" t="2504" r="3760" b="2504"/>
          <a:stretch>
            <a:fillRect/>
          </a:stretch>
        </p:blipFill>
        <p:spPr>
          <a:xfrm>
            <a:off x="2209800" y="-318989"/>
            <a:ext cx="4593273" cy="7176989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joueur_biniou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52600" y="-39865"/>
            <a:ext cx="5029199" cy="696219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biniou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4400" y="762000"/>
            <a:ext cx="2319556" cy="4525963"/>
          </a:xfrm>
        </p:spPr>
      </p:pic>
      <p:pic>
        <p:nvPicPr>
          <p:cNvPr id="5" name="Espace réservé du contenu 3" descr="BiniouBr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7800" y="533400"/>
            <a:ext cx="2534539" cy="45259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Biniou-kozh-mont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74638"/>
            <a:ext cx="9069180" cy="68119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bombarde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4600" y="-82186"/>
            <a:ext cx="3657600" cy="701398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bombardes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4600" y="-82186"/>
            <a:ext cx="3886200" cy="745236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breto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2200" y="-754406"/>
            <a:ext cx="3810000" cy="796135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/>
          </a:p>
        </p:txBody>
      </p:sp>
      <p:pic>
        <p:nvPicPr>
          <p:cNvPr id="22532" name="Picture 4" descr="573316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7938"/>
            <a:ext cx="4572000" cy="7231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/>
          </a:p>
        </p:txBody>
      </p:sp>
      <p:pic>
        <p:nvPicPr>
          <p:cNvPr id="54275" name="Picture 3" descr="Capturer10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5789" t="1685" r="10422" b="2527"/>
          <a:stretch>
            <a:fillRect/>
          </a:stretch>
        </p:blipFill>
        <p:spPr>
          <a:xfrm>
            <a:off x="2057400" y="-562267"/>
            <a:ext cx="4953000" cy="7783854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bretonne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199" y="274638"/>
            <a:ext cx="8288227" cy="62785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/>
          </a:p>
        </p:txBody>
      </p:sp>
      <p:pic>
        <p:nvPicPr>
          <p:cNvPr id="28676" name="Picture 4" descr="vieux_paysan_bret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-98765"/>
            <a:ext cx="4495800" cy="7031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coupl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274638"/>
            <a:ext cx="8277096" cy="647003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4" descr="vieux+loup+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8800" y="0"/>
            <a:ext cx="5178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354px-Costume_traditionnel_bretagne_couple_gran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0" y="-4936"/>
            <a:ext cx="4114800" cy="696261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/>
          </a:p>
        </p:txBody>
      </p:sp>
      <p:pic>
        <p:nvPicPr>
          <p:cNvPr id="19460" name="Picture 4" descr="gueme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33600" y="-433848"/>
            <a:ext cx="4953000" cy="7329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costume-de-concarneau-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4400" y="-35480"/>
            <a:ext cx="7086599" cy="697260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/>
          </a:p>
        </p:txBody>
      </p:sp>
      <p:pic>
        <p:nvPicPr>
          <p:cNvPr id="23556" name="Picture 4" descr="costumes-traditionnels-bretons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-300638"/>
            <a:ext cx="4572000" cy="775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ans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" y="0"/>
            <a:ext cx="7587842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coiffe_bretonne.jpg"/>
          <p:cNvPicPr>
            <a:picLocks noGrp="1"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7400" y="-182562"/>
            <a:ext cx="4953000" cy="742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8435" name="Espace réservé du contenu 3" descr="gildas403d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274638"/>
            <a:ext cx="8274050" cy="5516562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17549657_m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674125"/>
            <a:ext cx="8010525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fr-FR" smtClean="0">
              <a:ea typeface="+mn-ea"/>
              <a:cs typeface="+mn-cs"/>
            </a:endParaRPr>
          </a:p>
        </p:txBody>
      </p:sp>
      <p:pic>
        <p:nvPicPr>
          <p:cNvPr id="14340" name="Image 3" descr="pont2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838200"/>
            <a:ext cx="77724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7891" name="Espace réservé du contenu 3" descr="17549720_m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274638"/>
            <a:ext cx="8397875" cy="5592762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7411" name="Espace réservé du contenu 3" descr="pont2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274638"/>
            <a:ext cx="8274050" cy="5516562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417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sz="9600" dirty="0" smtClean="0">
                <a:solidFill>
                  <a:srgbClr val="FF0000"/>
                </a:solidFill>
                <a:latin typeface="Honest John's"/>
                <a:cs typeface="Honest John's"/>
              </a:rPr>
              <a:t>F</a:t>
            </a:r>
            <a:r>
              <a:rPr lang="fr-FR" dirty="0" smtClean="0">
                <a:solidFill>
                  <a:srgbClr val="FF0000"/>
                </a:solidFill>
                <a:latin typeface="Honest John's"/>
                <a:cs typeface="Honest John's"/>
              </a:rPr>
              <a:t> </a:t>
            </a:r>
            <a:r>
              <a:rPr lang="fr-FR" dirty="0" smtClean="0">
                <a:latin typeface="Honest John's"/>
                <a:cs typeface="Honest John's"/>
              </a:rPr>
              <a:t> </a:t>
            </a:r>
            <a:r>
              <a:rPr lang="fr-FR" sz="6667" dirty="0" smtClean="0">
                <a:solidFill>
                  <a:srgbClr val="FF0000"/>
                </a:solidFill>
                <a:latin typeface="Honest John's"/>
                <a:cs typeface="Honest John's"/>
              </a:rPr>
              <a:t>I  N</a:t>
            </a:r>
            <a:endParaRPr lang="fr-FR" sz="6667" dirty="0">
              <a:solidFill>
                <a:srgbClr val="FF0000"/>
              </a:solidFill>
              <a:latin typeface="Honest John's"/>
              <a:cs typeface="Honest John'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6</Words>
  <Application>Microsoft Macintosh PowerPoint</Application>
  <PresentationFormat>Présentation à l'écran (4:3)</PresentationFormat>
  <Paragraphs>2</Paragraphs>
  <Slides>36</Slides>
  <Notes>0</Notes>
  <HiddenSlides>0</HiddenSlides>
  <MMClips>0</MMClips>
  <ScaleCrop>false</ScaleCrop>
  <HeadingPairs>
    <vt:vector size="4" baseType="variant"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37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F  I  N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Utilisateur de la version d'évaluation de Office 2004</dc:creator>
  <cp:lastModifiedBy>Utilisateur de la version d'évaluation de Office 2004</cp:lastModifiedBy>
  <cp:revision>5</cp:revision>
  <dcterms:created xsi:type="dcterms:W3CDTF">2011-11-20T14:26:16Z</dcterms:created>
  <dcterms:modified xsi:type="dcterms:W3CDTF">2011-11-20T14:29:46Z</dcterms:modified>
</cp:coreProperties>
</file>