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5D743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97A5B-56F2-4668-BAC6-5BA913E0EC3A}" type="datetimeFigureOut">
              <a:rPr lang="fr-CA" smtClean="0"/>
              <a:t>2011-11-21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23465-F9FD-400C-BF7A-75BA84637E51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23465-F9FD-400C-BF7A-75BA84637E51}" type="slidenum">
              <a:rPr lang="fr-CA" smtClean="0"/>
              <a:t>2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48068-DEC3-42EC-87E5-CBC461555EC4}" type="datetimeFigureOut">
              <a:rPr lang="fr-CA" smtClean="0"/>
              <a:pPr/>
              <a:t>2011-11-21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87A71-AD9F-4D4D-B23D-843726DFE0D5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pag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hateau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0"/>
            <a:ext cx="5616624" cy="4752528"/>
          </a:xfrm>
          <a:prstGeom prst="rect">
            <a:avLst/>
          </a:prstGeom>
        </p:spPr>
      </p:pic>
      <p:pic>
        <p:nvPicPr>
          <p:cNvPr id="4" name="Image 3" descr="princess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340768"/>
            <a:ext cx="3851920" cy="5517232"/>
          </a:xfrm>
          <a:prstGeom prst="rect">
            <a:avLst/>
          </a:prstGeom>
        </p:spPr>
      </p:pic>
      <p:pic>
        <p:nvPicPr>
          <p:cNvPr id="5" name="Image 4" descr="06b91b0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4869160"/>
            <a:ext cx="2376264" cy="1744422"/>
          </a:xfrm>
          <a:prstGeom prst="rect">
            <a:avLst/>
          </a:prstGeom>
        </p:spPr>
      </p:pic>
      <p:pic>
        <p:nvPicPr>
          <p:cNvPr id="6" name="Image 5" descr="caros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5648" y="4265712"/>
            <a:ext cx="3168352" cy="259228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55576" y="548680"/>
            <a:ext cx="32056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6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Perpetua" pitchFamily="18" charset="0"/>
              </a:rPr>
              <a:t>Cendrillon</a:t>
            </a:r>
            <a:endParaRPr lang="fr-CA" sz="6000" dirty="0">
              <a:solidFill>
                <a:schemeClr val="accent5">
                  <a:lumMod val="20000"/>
                  <a:lumOff val="80000"/>
                </a:schemeClr>
              </a:solidFill>
              <a:latin typeface="Perpetua" pitchFamily="18" charset="0"/>
            </a:endParaRPr>
          </a:p>
        </p:txBody>
      </p:sp>
      <p:pic>
        <p:nvPicPr>
          <p:cNvPr id="9" name="Image 8" descr="06b91b0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4941168"/>
            <a:ext cx="1829036" cy="16004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p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mai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01287" y="1745866"/>
            <a:ext cx="4941426" cy="3366267"/>
          </a:xfrm>
          <a:prstGeom prst="rect">
            <a:avLst/>
          </a:prstGeom>
        </p:spPr>
      </p:pic>
      <p:pic>
        <p:nvPicPr>
          <p:cNvPr id="4" name="Image 3" descr="sourislavag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139952" cy="386104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084168" y="764704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Perpetua" pitchFamily="18" charset="0"/>
              </a:rPr>
              <a:t>C’</a:t>
            </a:r>
            <a:endParaRPr lang="fr-CA" sz="2400" dirty="0">
              <a:solidFill>
                <a:schemeClr val="accent3">
                  <a:lumMod val="60000"/>
                  <a:lumOff val="40000"/>
                </a:schemeClr>
              </a:solidFill>
              <a:latin typeface="Perpetua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283968" y="188640"/>
            <a:ext cx="31630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1435100" algn="l"/>
              </a:tabLst>
            </a:pPr>
            <a:r>
              <a:rPr lang="fr-CA" sz="4800" b="1" i="1" dirty="0" smtClean="0">
                <a:solidFill>
                  <a:schemeClr val="bg1"/>
                </a:solidFill>
                <a:latin typeface="Perpetua" pitchFamily="18" charset="0"/>
              </a:rPr>
              <a:t>C’est samedi</a:t>
            </a:r>
            <a:endParaRPr lang="fr-CA" sz="4800" b="1" i="1" dirty="0">
              <a:solidFill>
                <a:schemeClr val="bg1"/>
              </a:solidFill>
              <a:latin typeface="Perpetua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139952" y="836712"/>
            <a:ext cx="35813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4800" b="1" i="1" dirty="0" smtClean="0">
                <a:solidFill>
                  <a:schemeClr val="bg1"/>
                </a:solidFill>
                <a:latin typeface="Perpetua" pitchFamily="18" charset="0"/>
              </a:rPr>
              <a:t>Jour de lavage</a:t>
            </a:r>
            <a:endParaRPr lang="fr-CA" sz="4800" b="1" i="1" dirty="0">
              <a:solidFill>
                <a:schemeClr val="bg1"/>
              </a:solidFill>
              <a:latin typeface="Perpetua" pitchFamily="18" charset="0"/>
            </a:endParaRPr>
          </a:p>
        </p:txBody>
      </p:sp>
      <p:pic>
        <p:nvPicPr>
          <p:cNvPr id="12" name="Image 11" descr="sourisfleurro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9664" y="3372974"/>
            <a:ext cx="3024336" cy="348502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3635896" y="4581128"/>
            <a:ext cx="22159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3600" i="1" dirty="0" smtClean="0">
                <a:solidFill>
                  <a:schemeClr val="bg1"/>
                </a:solidFill>
                <a:latin typeface="Perpetua" pitchFamily="18" charset="0"/>
              </a:rPr>
              <a:t>Moi je préfère</a:t>
            </a:r>
            <a:endParaRPr lang="fr-CA" sz="3600" i="1" dirty="0">
              <a:solidFill>
                <a:schemeClr val="bg1"/>
              </a:solidFill>
              <a:latin typeface="Perpetua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139952" y="5157192"/>
            <a:ext cx="2097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3600" i="1" dirty="0" smtClean="0">
                <a:solidFill>
                  <a:schemeClr val="bg1"/>
                </a:solidFill>
                <a:latin typeface="Perpetua" pitchFamily="18" charset="0"/>
              </a:rPr>
              <a:t>Me promener</a:t>
            </a:r>
            <a:endParaRPr lang="fr-CA" sz="3600" i="1" dirty="0">
              <a:solidFill>
                <a:schemeClr val="bg1"/>
              </a:solidFill>
              <a:latin typeface="Perpet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000"/>
                            </p:stCondLst>
                            <p:childTnLst>
                              <p:par>
                                <p:cTn id="5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p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sourisfi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628800"/>
            <a:ext cx="1800200" cy="3096344"/>
          </a:xfrm>
          <a:prstGeom prst="rect">
            <a:avLst/>
          </a:prstGeom>
        </p:spPr>
      </p:pic>
      <p:pic>
        <p:nvPicPr>
          <p:cNvPr id="5" name="Image 4" descr="fi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916832"/>
            <a:ext cx="1224136" cy="2736304"/>
          </a:xfrm>
          <a:prstGeom prst="rect">
            <a:avLst/>
          </a:prstGeom>
        </p:spPr>
      </p:pic>
      <p:pic>
        <p:nvPicPr>
          <p:cNvPr id="3" name="Image 2" descr="cadr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48680"/>
            <a:ext cx="9144001" cy="5877272"/>
          </a:xfrm>
          <a:prstGeom prst="rect">
            <a:avLst/>
          </a:prstGeom>
        </p:spPr>
      </p:pic>
      <p:pic>
        <p:nvPicPr>
          <p:cNvPr id="6" name="Image 5" descr="portegauch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7" name="Image 6" descr="portedroit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0"/>
            <a:ext cx="442798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67744" y="1700808"/>
            <a:ext cx="50424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6000" dirty="0" smtClean="0">
                <a:latin typeface="Agatha-Modern" pitchFamily="34" charset="0"/>
              </a:rPr>
              <a:t>Tutoriel créé par Rita</a:t>
            </a:r>
            <a:endParaRPr lang="fr-CA" sz="6000" dirty="0">
              <a:latin typeface="Agatha-Modern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876256" y="5877272"/>
            <a:ext cx="1727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3600" dirty="0" smtClean="0">
                <a:latin typeface="Satisfaction" pitchFamily="2" charset="0"/>
              </a:rPr>
              <a:t>France</a:t>
            </a:r>
            <a:endParaRPr lang="fr-CA" sz="3600" dirty="0">
              <a:latin typeface="Satisfaction" pitchFamily="2" charset="0"/>
            </a:endParaRPr>
          </a:p>
        </p:txBody>
      </p:sp>
      <p:pic>
        <p:nvPicPr>
          <p:cNvPr id="6" name="Image 5" descr="FLWRVAS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2924944"/>
            <a:ext cx="1872208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19</Words>
  <Application>Microsoft Office PowerPoint</Application>
  <PresentationFormat>Affichage à l'écran (4:3)</PresentationFormat>
  <Paragraphs>9</Paragraphs>
  <Slides>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Propriétaire</dc:creator>
  <cp:lastModifiedBy>Propriétaire</cp:lastModifiedBy>
  <cp:revision>18</cp:revision>
  <dcterms:created xsi:type="dcterms:W3CDTF">2011-10-13T11:24:07Z</dcterms:created>
  <dcterms:modified xsi:type="dcterms:W3CDTF">2011-11-21T22:03:13Z</dcterms:modified>
</cp:coreProperties>
</file>