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1" r:id="rId4"/>
    <p:sldId id="264" r:id="rId5"/>
    <p:sldId id="262" r:id="rId6"/>
    <p:sldId id="263" r:id="rId7"/>
    <p:sldId id="258" r:id="rId8"/>
    <p:sldId id="259" r:id="rId9"/>
    <p:sldId id="260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54DAAC-CA0E-456B-8F2A-CAD25B9F428E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E354C-D167-426D-A68B-BD97C43C19E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E354C-D167-426D-A68B-BD97C43C19ED}" type="slidenum">
              <a:rPr lang="fr-FR" smtClean="0"/>
              <a:t>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0FD72-9FD3-48DE-A451-4CC462D7B664}" type="datetimeFigureOut">
              <a:rPr lang="fr-FR" smtClean="0"/>
              <a:t>03/12/2011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D18-0100-45BF-8F3C-5233F8418FB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arlsodimate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sarlsodimate@gmail.com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hyperlink" Target="http://www.sodimate-dz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34927" y="422240"/>
            <a:ext cx="3008313" cy="434992"/>
          </a:xfrm>
        </p:spPr>
        <p:txBody>
          <a:bodyPr/>
          <a:lstStyle/>
          <a:p>
            <a:r>
              <a:rPr lang="fr-FR" i="1" dirty="0" smtClean="0">
                <a:latin typeface="Times New Roman" pitchFamily="18" charset="0"/>
                <a:cs typeface="Times New Roman" pitchFamily="18" charset="0"/>
              </a:rPr>
              <a:t>Echafaudage SODIMATE</a:t>
            </a:r>
            <a:endParaRPr lang="fr-FR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half" idx="2"/>
          </p:nvPr>
        </p:nvSpPr>
        <p:spPr>
          <a:xfrm>
            <a:off x="134927" y="1000108"/>
            <a:ext cx="3008313" cy="3279784"/>
          </a:xfrm>
        </p:spPr>
        <p:txBody>
          <a:bodyPr>
            <a:normAutofit/>
          </a:bodyPr>
          <a:lstStyle/>
          <a:p>
            <a:r>
              <a:rPr lang="fr-FR" sz="1600" b="1" i="1" u="sng" dirty="0">
                <a:latin typeface="Times New Roman" pitchFamily="18" charset="0"/>
                <a:cs typeface="Times New Roman" pitchFamily="18" charset="0"/>
              </a:rPr>
              <a:t>La stabilité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 : assure les meilleurs rendements et sécurise l’ouvrier</a:t>
            </a: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fr-FR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1600" b="1" i="1" u="sng" dirty="0">
                <a:latin typeface="Times New Roman" pitchFamily="18" charset="0"/>
                <a:cs typeface="Times New Roman" pitchFamily="18" charset="0"/>
              </a:rPr>
              <a:t>La légèreté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 : </a:t>
            </a: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n’exclut pas 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la solidité, la conception des cadres SODIMATE assure le meilleur rapport résistance poids.</a:t>
            </a:r>
            <a:endParaRPr lang="fr-FR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fr-FR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1600" b="1" i="1" u="sng" dirty="0">
                <a:latin typeface="Times New Roman" pitchFamily="18" charset="0"/>
                <a:cs typeface="Times New Roman" pitchFamily="18" charset="0"/>
              </a:rPr>
              <a:t>La maniabilité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 : </a:t>
            </a: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permet le 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montage et le démontage rapide grâce au faible poids des éléments composant l’échafaudage. </a:t>
            </a:r>
            <a:endParaRPr lang="fr-FR" sz="1600" dirty="0">
              <a:latin typeface="Times New Roman" pitchFamily="18" charset="0"/>
              <a:cs typeface="Times New Roman" pitchFamily="18" charset="0"/>
            </a:endParaRPr>
          </a:p>
          <a:p>
            <a:endParaRPr lang="fr-FR" dirty="0"/>
          </a:p>
        </p:txBody>
      </p:sp>
      <p:sp>
        <p:nvSpPr>
          <p:cNvPr id="9" name="Espace réservé du texte 5"/>
          <p:cNvSpPr txBox="1">
            <a:spLocks/>
          </p:cNvSpPr>
          <p:nvPr/>
        </p:nvSpPr>
        <p:spPr>
          <a:xfrm>
            <a:off x="214282" y="6221446"/>
            <a:ext cx="8643998" cy="56514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algn="ctr"/>
            <a:r>
              <a:rPr lang="fr-FR" sz="1700" b="1" i="1" dirty="0">
                <a:latin typeface="Times New Roman" pitchFamily="18" charset="0"/>
                <a:cs typeface="Times New Roman" pitchFamily="18" charset="0"/>
              </a:rPr>
              <a:t>Siège social et usine : Hai  </a:t>
            </a:r>
            <a:r>
              <a:rPr lang="fr-FR" sz="1700" b="1" i="1" dirty="0" err="1">
                <a:latin typeface="Times New Roman" pitchFamily="18" charset="0"/>
                <a:cs typeface="Times New Roman" pitchFamily="18" charset="0"/>
              </a:rPr>
              <a:t>Benzerga</a:t>
            </a:r>
            <a:r>
              <a:rPr lang="fr-FR" sz="1700" b="1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700" b="1" i="1" dirty="0" err="1">
                <a:latin typeface="Times New Roman" pitchFamily="18" charset="0"/>
                <a:cs typeface="Times New Roman" pitchFamily="18" charset="0"/>
              </a:rPr>
              <a:t>Dergana</a:t>
            </a:r>
            <a:r>
              <a:rPr lang="fr-FR" sz="1700" b="1" i="1" dirty="0">
                <a:latin typeface="Times New Roman" pitchFamily="18" charset="0"/>
                <a:cs typeface="Times New Roman" pitchFamily="18" charset="0"/>
              </a:rPr>
              <a:t>  district 61  local n°04 Bordj El-</a:t>
            </a:r>
            <a:r>
              <a:rPr lang="fr-FR" sz="1700" b="1" i="1" dirty="0" err="1">
                <a:latin typeface="Times New Roman" pitchFamily="18" charset="0"/>
                <a:cs typeface="Times New Roman" pitchFamily="18" charset="0"/>
              </a:rPr>
              <a:t>Kiffan</a:t>
            </a:r>
            <a:r>
              <a:rPr lang="fr-FR" sz="1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700" b="1" i="1" dirty="0" smtClean="0">
                <a:latin typeface="Times New Roman" pitchFamily="18" charset="0"/>
                <a:cs typeface="Times New Roman" pitchFamily="18" charset="0"/>
              </a:rPr>
              <a:t>Alger </a:t>
            </a:r>
          </a:p>
          <a:p>
            <a:pPr algn="ctr"/>
            <a:r>
              <a:rPr lang="nn-NO" sz="1700" b="1" i="1" dirty="0" smtClean="0">
                <a:latin typeface="Times New Roman" pitchFamily="18" charset="0"/>
                <a:cs typeface="Times New Roman" pitchFamily="18" charset="0"/>
              </a:rPr>
              <a:t>Tel/Fax </a:t>
            </a:r>
            <a:r>
              <a:rPr lang="nn-NO" sz="1700" b="1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nn-NO" sz="1700" i="1" dirty="0">
                <a:latin typeface="Times New Roman" pitchFamily="18" charset="0"/>
                <a:cs typeface="Times New Roman" pitchFamily="18" charset="0"/>
              </a:rPr>
              <a:t>021.21.80.05 / </a:t>
            </a:r>
            <a:r>
              <a:rPr lang="nn-NO" sz="1700" i="1" dirty="0" smtClean="0">
                <a:latin typeface="Times New Roman" pitchFamily="18" charset="0"/>
                <a:cs typeface="Times New Roman" pitchFamily="18" charset="0"/>
              </a:rPr>
              <a:t>020.38.73.51 </a:t>
            </a:r>
            <a:r>
              <a:rPr lang="fr-FR" sz="1700" b="1" i="1" dirty="0" smtClean="0">
                <a:latin typeface="Times New Roman" pitchFamily="18" charset="0"/>
                <a:cs typeface="Times New Roman" pitchFamily="18" charset="0"/>
              </a:rPr>
              <a:t>Mob</a:t>
            </a:r>
            <a:r>
              <a:rPr lang="fr-FR" sz="1700" b="1" i="1" dirty="0">
                <a:latin typeface="Times New Roman" pitchFamily="18" charset="0"/>
                <a:cs typeface="Times New Roman" pitchFamily="18" charset="0"/>
              </a:rPr>
              <a:t> : </a:t>
            </a:r>
            <a:r>
              <a:rPr lang="fr-FR" sz="1700" i="1" dirty="0">
                <a:latin typeface="Times New Roman" pitchFamily="18" charset="0"/>
                <a:cs typeface="Times New Roman" pitchFamily="18" charset="0"/>
              </a:rPr>
              <a:t>06.61.52.05.91 - </a:t>
            </a:r>
            <a:r>
              <a:rPr lang="fr-FR" sz="1700" i="1" dirty="0" smtClean="0">
                <a:latin typeface="Times New Roman" pitchFamily="18" charset="0"/>
                <a:cs typeface="Times New Roman" pitchFamily="18" charset="0"/>
              </a:rPr>
              <a:t>07.71.43.42.21  </a:t>
            </a:r>
            <a:r>
              <a:rPr lang="en-US" sz="1700" b="1" i="1" dirty="0">
                <a:latin typeface="Times New Roman" pitchFamily="18" charset="0"/>
                <a:cs typeface="Times New Roman" pitchFamily="18" charset="0"/>
              </a:rPr>
              <a:t>Email :</a:t>
            </a:r>
            <a:r>
              <a:rPr lang="en-US" sz="17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i="1" dirty="0">
                <a:latin typeface="Times New Roman" pitchFamily="18" charset="0"/>
                <a:cs typeface="Times New Roman" pitchFamily="18" charset="0"/>
                <a:hlinkClick r:id="rId3"/>
              </a:rPr>
              <a:t>sarlsodimate@gmail.com</a:t>
            </a:r>
            <a:endParaRPr lang="fr-FR" sz="17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F:\Photos final pour site web\Echafaudage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9736" y="500042"/>
            <a:ext cx="5871420" cy="44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2" name="Picture 4" descr="F:\SODIMATE Echaf\0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903" cy="6858000"/>
          </a:xfrm>
          <a:prstGeom prst="rect">
            <a:avLst/>
          </a:prstGeom>
          <a:noFill/>
        </p:spPr>
      </p:pic>
      <p:pic>
        <p:nvPicPr>
          <p:cNvPr id="2053" name="Picture 5" descr="F:\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3" y="189550"/>
            <a:ext cx="928694" cy="1153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F:\SODIMATE Echaf\JPEG 1024x768\Echafaudage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32" cy="6892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220" name="Picture 4" descr="F:\SODIMATE Echaf\JPEG 1024x768\Echafaudage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514524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1" name="Picture 3" descr="F:\SODIMATE Echaf\JPEG 1024x768\Echafaudage-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214338"/>
            <a:ext cx="9753601" cy="7315201"/>
          </a:xfrm>
          <a:prstGeom prst="rect">
            <a:avLst/>
          </a:prstGeom>
          <a:noFill/>
        </p:spPr>
      </p:pic>
      <p:pic>
        <p:nvPicPr>
          <p:cNvPr id="9" name="Picture 5" descr="F:\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5786454"/>
            <a:ext cx="928694" cy="1153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idx="1"/>
          </p:nvPr>
        </p:nvSpPr>
        <p:spPr>
          <a:xfrm>
            <a:off x="5143504" y="1428736"/>
            <a:ext cx="3714776" cy="7857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b="1" i="1" u="sng" dirty="0" smtClean="0">
                <a:latin typeface="Times New Roman" pitchFamily="18" charset="0"/>
                <a:cs typeface="Times New Roman" pitchFamily="18" charset="0"/>
              </a:rPr>
              <a:t>La stabilité</a:t>
            </a:r>
            <a:endParaRPr lang="fr-FR" sz="2400" b="1" i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F:\SODIMATE Echaf\JPEG 1024x768\Tour d'escali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0"/>
            <a:ext cx="5171778" cy="6858000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5143504" y="2040617"/>
            <a:ext cx="4000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Entièrement constitué d’éléments préfabriqués, le fixe SODIMATE se monte rapidement par emboitement, </a:t>
            </a:r>
            <a:endParaRPr lang="fr-FR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Pas </a:t>
            </a: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de vis, pas de boulons grippés à serrer, tout ceci diminue 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i="1" dirty="0" err="1" smtClean="0">
                <a:latin typeface="Times New Roman" pitchFamily="18" charset="0"/>
                <a:cs typeface="Times New Roman" pitchFamily="18" charset="0"/>
              </a:rPr>
              <a:t>normément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fr-FR" sz="2000" i="1" dirty="0">
                <a:latin typeface="Times New Roman" pitchFamily="18" charset="0"/>
                <a:cs typeface="Times New Roman" pitchFamily="18" charset="0"/>
              </a:rPr>
              <a:t>temps de mise en 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œuvre</a:t>
            </a:r>
            <a:endParaRPr lang="fr-FR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re 13"/>
          <p:cNvSpPr>
            <a:spLocks noGrp="1"/>
          </p:cNvSpPr>
          <p:nvPr>
            <p:ph type="title"/>
          </p:nvPr>
        </p:nvSpPr>
        <p:spPr>
          <a:xfrm>
            <a:off x="71406" y="428604"/>
            <a:ext cx="3008313" cy="506430"/>
          </a:xfrm>
        </p:spPr>
        <p:txBody>
          <a:bodyPr/>
          <a:lstStyle/>
          <a:p>
            <a:r>
              <a:rPr lang="fr-FR" i="1" dirty="0" smtClean="0">
                <a:latin typeface="Times New Roman" pitchFamily="18" charset="0"/>
                <a:cs typeface="Times New Roman" pitchFamily="18" charset="0"/>
              </a:rPr>
              <a:t>Echafaudage SODIMATE</a:t>
            </a:r>
            <a:endParaRPr lang="fr-FR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Espace réservé du contenu 10" descr="Echafaudag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43372" y="273441"/>
            <a:ext cx="4803502" cy="6370269"/>
          </a:xfrm>
        </p:spPr>
      </p:pic>
      <p:sp>
        <p:nvSpPr>
          <p:cNvPr id="15" name="Espace réservé du texte 14"/>
          <p:cNvSpPr>
            <a:spLocks noGrp="1"/>
          </p:cNvSpPr>
          <p:nvPr>
            <p:ph type="body" sz="half" idx="2"/>
          </p:nvPr>
        </p:nvSpPr>
        <p:spPr>
          <a:xfrm>
            <a:off x="142844" y="1000108"/>
            <a:ext cx="4214842" cy="1428760"/>
          </a:xfrm>
        </p:spPr>
        <p:txBody>
          <a:bodyPr>
            <a:normAutofit fontScale="92500"/>
          </a:bodyPr>
          <a:lstStyle/>
          <a:p>
            <a:pPr lvl="0">
              <a:defRPr/>
            </a:pPr>
            <a:r>
              <a:rPr lang="fr-FR" sz="1600" b="1" i="1" u="sng" dirty="0" smtClean="0">
                <a:latin typeface="Times New Roman" pitchFamily="18" charset="0"/>
                <a:cs typeface="Times New Roman" pitchFamily="18" charset="0"/>
              </a:rPr>
              <a:t>La Maniabilité : </a:t>
            </a:r>
          </a:p>
          <a:p>
            <a:pPr lvl="0">
              <a:defRPr/>
            </a:pP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-Peu 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de pièces à mettre en œuvre.</a:t>
            </a:r>
          </a:p>
          <a:p>
            <a:pPr lvl="0">
              <a:defRPr/>
            </a:pP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1600" i="1" dirty="0" err="1" smtClean="0">
                <a:latin typeface="Times New Roman" pitchFamily="18" charset="0"/>
                <a:cs typeface="Times New Roman" pitchFamily="18" charset="0"/>
              </a:rPr>
              <a:t>Eléments</a:t>
            </a: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i="1" dirty="0" err="1">
                <a:latin typeface="Times New Roman" pitchFamily="18" charset="0"/>
                <a:cs typeface="Times New Roman" pitchFamily="18" charset="0"/>
              </a:rPr>
              <a:t>légerts</a:t>
            </a:r>
            <a:endParaRPr lang="fr-FR" sz="1600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-Emboitements 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faciles</a:t>
            </a:r>
          </a:p>
          <a:p>
            <a:pPr lvl="0">
              <a:defRPr/>
            </a:pP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-Blocage </a:t>
            </a:r>
            <a:r>
              <a:rPr lang="fr-FR" sz="1600" i="1" dirty="0">
                <a:latin typeface="Times New Roman" pitchFamily="18" charset="0"/>
                <a:cs typeface="Times New Roman" pitchFamily="18" charset="0"/>
              </a:rPr>
              <a:t>des garde-corps par </a:t>
            </a:r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clavette imperdable</a:t>
            </a:r>
            <a:endParaRPr lang="fr-FR" sz="1600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5" name="Groupe 24"/>
          <p:cNvGrpSpPr/>
          <p:nvPr/>
        </p:nvGrpSpPr>
        <p:grpSpPr>
          <a:xfrm>
            <a:off x="-32649" y="2571744"/>
            <a:ext cx="4176021" cy="3941232"/>
            <a:chOff x="-214346" y="1488032"/>
            <a:chExt cx="4176021" cy="3941232"/>
          </a:xfrm>
        </p:grpSpPr>
        <p:pic>
          <p:nvPicPr>
            <p:cNvPr id="3075" name="Picture 3" descr="F:\Photos divers produits (GIF)\Module d'échafaudage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5720" y="1488032"/>
              <a:ext cx="3675955" cy="3489493"/>
            </a:xfrm>
            <a:prstGeom prst="rect">
              <a:avLst/>
            </a:prstGeom>
            <a:noFill/>
          </p:spPr>
        </p:pic>
        <p:cxnSp>
          <p:nvCxnSpPr>
            <p:cNvPr id="18" name="Connecteur droit avec flèche 17"/>
            <p:cNvCxnSpPr/>
            <p:nvPr/>
          </p:nvCxnSpPr>
          <p:spPr>
            <a:xfrm>
              <a:off x="500034" y="5059932"/>
              <a:ext cx="3286148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ZoneTexte 18"/>
            <p:cNvSpPr txBox="1"/>
            <p:nvPr/>
          </p:nvSpPr>
          <p:spPr>
            <a:xfrm>
              <a:off x="1643042" y="5059932"/>
              <a:ext cx="7200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/>
                <a:t>2m00</a:t>
              </a:r>
              <a:endParaRPr lang="fr-FR" dirty="0"/>
            </a:p>
          </p:txBody>
        </p:sp>
        <p:cxnSp>
          <p:nvCxnSpPr>
            <p:cNvPr id="20" name="Connecteur droit avec flèche 19"/>
            <p:cNvCxnSpPr/>
            <p:nvPr/>
          </p:nvCxnSpPr>
          <p:spPr>
            <a:xfrm rot="5400000" flipH="1" flipV="1">
              <a:off x="-1412917" y="3237469"/>
              <a:ext cx="321471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ZoneTexte 22"/>
            <p:cNvSpPr txBox="1"/>
            <p:nvPr/>
          </p:nvSpPr>
          <p:spPr>
            <a:xfrm>
              <a:off x="-214346" y="2845354"/>
              <a:ext cx="5389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/>
                <a:t>2m </a:t>
              </a:r>
              <a:endParaRPr lang="fr-FR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457200" y="214290"/>
            <a:ext cx="3008313" cy="506430"/>
          </a:xfrm>
        </p:spPr>
        <p:txBody>
          <a:bodyPr/>
          <a:lstStyle/>
          <a:p>
            <a:r>
              <a:rPr lang="fr-FR" i="1" dirty="0" smtClean="0">
                <a:latin typeface="Times New Roman" pitchFamily="18" charset="0"/>
                <a:cs typeface="Times New Roman" pitchFamily="18" charset="0"/>
              </a:rPr>
              <a:t>Echafaudage SODIMATE</a:t>
            </a:r>
            <a:endParaRPr lang="fr-FR" dirty="0"/>
          </a:p>
        </p:txBody>
      </p:sp>
      <p:pic>
        <p:nvPicPr>
          <p:cNvPr id="4098" name="Picture 2" descr="F:\Photos final pour site web\Echafaudage vola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81204" y="285728"/>
            <a:ext cx="4819952" cy="6394080"/>
          </a:xfrm>
          <a:prstGeom prst="rect">
            <a:avLst/>
          </a:prstGeom>
          <a:noFill/>
        </p:spPr>
      </p:pic>
      <p:pic>
        <p:nvPicPr>
          <p:cNvPr id="4099" name="Picture 3" descr="F:\Photos divers produits (GIF)\SIBF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738" y="4600595"/>
            <a:ext cx="2559312" cy="1185859"/>
          </a:xfrm>
          <a:prstGeom prst="rect">
            <a:avLst/>
          </a:prstGeom>
          <a:noFill/>
        </p:spPr>
      </p:pic>
      <p:pic>
        <p:nvPicPr>
          <p:cNvPr id="4100" name="Picture 4" descr="F:\Photos divers produits (GIF)\SSBF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588" y="785794"/>
            <a:ext cx="2114148" cy="3203581"/>
          </a:xfrm>
          <a:prstGeom prst="rect">
            <a:avLst/>
          </a:prstGeom>
          <a:noFill/>
        </p:spPr>
      </p:pic>
      <p:sp>
        <p:nvSpPr>
          <p:cNvPr id="9" name="Espace réservé du texte 5"/>
          <p:cNvSpPr>
            <a:spLocks noGrp="1"/>
          </p:cNvSpPr>
          <p:nvPr>
            <p:ph type="body" sz="half" idx="2"/>
          </p:nvPr>
        </p:nvSpPr>
        <p:spPr>
          <a:xfrm>
            <a:off x="2000232" y="1785926"/>
            <a:ext cx="1643074" cy="642942"/>
          </a:xfrm>
        </p:spPr>
        <p:txBody>
          <a:bodyPr>
            <a:normAutofit fontScale="92500"/>
          </a:bodyPr>
          <a:lstStyle/>
          <a:p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Support supérieur </a:t>
            </a:r>
          </a:p>
          <a:p>
            <a:r>
              <a:rPr lang="fr-FR" sz="1600" i="1" dirty="0" smtClean="0">
                <a:latin typeface="Times New Roman" pitchFamily="18" charset="0"/>
                <a:cs typeface="Times New Roman" pitchFamily="18" charset="0"/>
              </a:rPr>
              <a:t>De bras de force</a:t>
            </a:r>
            <a:endParaRPr lang="fr-FR" sz="1600" i="1" dirty="0">
              <a:latin typeface="Times New Roman" pitchFamily="18" charset="0"/>
              <a:cs typeface="Times New Roman" pitchFamily="18" charset="0"/>
            </a:endParaRPr>
          </a:p>
          <a:p>
            <a:endParaRPr lang="fr-FR" dirty="0"/>
          </a:p>
        </p:txBody>
      </p:sp>
      <p:sp>
        <p:nvSpPr>
          <p:cNvPr id="12" name="Espace réservé du texte 5"/>
          <p:cNvSpPr txBox="1">
            <a:spLocks/>
          </p:cNvSpPr>
          <p:nvPr/>
        </p:nvSpPr>
        <p:spPr>
          <a:xfrm>
            <a:off x="655366" y="5857892"/>
            <a:ext cx="1643074" cy="6429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Support supérieur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 bras de force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5"/>
          <p:cNvSpPr txBox="1">
            <a:spLocks/>
          </p:cNvSpPr>
          <p:nvPr/>
        </p:nvSpPr>
        <p:spPr>
          <a:xfrm>
            <a:off x="0" y="2428868"/>
            <a:ext cx="8643998" cy="3714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sz="3200" b="1" i="1" dirty="0">
                <a:latin typeface="Times New Roman" pitchFamily="18" charset="0"/>
                <a:cs typeface="Times New Roman" pitchFamily="18" charset="0"/>
              </a:rPr>
              <a:t>Siège social et usine : Hai  </a:t>
            </a:r>
            <a:r>
              <a:rPr lang="fr-FR" sz="3200" b="1" i="1" dirty="0" err="1">
                <a:latin typeface="Times New Roman" pitchFamily="18" charset="0"/>
                <a:cs typeface="Times New Roman" pitchFamily="18" charset="0"/>
              </a:rPr>
              <a:t>Benzerga</a:t>
            </a:r>
            <a:r>
              <a:rPr lang="fr-FR" sz="3200" b="1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3200" b="1" i="1" dirty="0" err="1">
                <a:latin typeface="Times New Roman" pitchFamily="18" charset="0"/>
                <a:cs typeface="Times New Roman" pitchFamily="18" charset="0"/>
              </a:rPr>
              <a:t>Dergana</a:t>
            </a:r>
            <a:r>
              <a:rPr lang="fr-FR" sz="3200" b="1" i="1" dirty="0">
                <a:latin typeface="Times New Roman" pitchFamily="18" charset="0"/>
                <a:cs typeface="Times New Roman" pitchFamily="18" charset="0"/>
              </a:rPr>
              <a:t>  district 61  local n°04 Bordj El-</a:t>
            </a:r>
            <a:r>
              <a:rPr lang="fr-FR" sz="3200" b="1" i="1" dirty="0" err="1">
                <a:latin typeface="Times New Roman" pitchFamily="18" charset="0"/>
                <a:cs typeface="Times New Roman" pitchFamily="18" charset="0"/>
              </a:rPr>
              <a:t>Kiffan</a:t>
            </a:r>
            <a:r>
              <a:rPr lang="fr-FR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b="1" i="1" dirty="0" smtClean="0">
                <a:latin typeface="Times New Roman" pitchFamily="18" charset="0"/>
                <a:cs typeface="Times New Roman" pitchFamily="18" charset="0"/>
              </a:rPr>
              <a:t>Alger </a:t>
            </a:r>
          </a:p>
          <a:p>
            <a:pPr algn="ctr"/>
            <a:r>
              <a:rPr lang="nn-NO" sz="3200" b="1" i="1" dirty="0" smtClean="0">
                <a:latin typeface="Times New Roman" pitchFamily="18" charset="0"/>
                <a:cs typeface="Times New Roman" pitchFamily="18" charset="0"/>
              </a:rPr>
              <a:t>Tel/Fax </a:t>
            </a:r>
            <a:r>
              <a:rPr lang="nn-NO" sz="3200" b="1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nn-NO" sz="3200" i="1" dirty="0">
                <a:latin typeface="Times New Roman" pitchFamily="18" charset="0"/>
                <a:cs typeface="Times New Roman" pitchFamily="18" charset="0"/>
              </a:rPr>
              <a:t>021.21.80.05 / </a:t>
            </a:r>
            <a:r>
              <a:rPr lang="nn-NO" sz="3200" i="1" dirty="0" smtClean="0">
                <a:latin typeface="Times New Roman" pitchFamily="18" charset="0"/>
                <a:cs typeface="Times New Roman" pitchFamily="18" charset="0"/>
              </a:rPr>
              <a:t>020.38.73.51 </a:t>
            </a:r>
          </a:p>
          <a:p>
            <a:pPr algn="ctr"/>
            <a:r>
              <a:rPr lang="fr-FR" sz="3200" b="1" i="1" dirty="0" smtClean="0">
                <a:latin typeface="Times New Roman" pitchFamily="18" charset="0"/>
                <a:cs typeface="Times New Roman" pitchFamily="18" charset="0"/>
              </a:rPr>
              <a:t>Mob</a:t>
            </a:r>
            <a:r>
              <a:rPr lang="fr-FR" sz="3200" b="1" i="1" dirty="0">
                <a:latin typeface="Times New Roman" pitchFamily="18" charset="0"/>
                <a:cs typeface="Times New Roman" pitchFamily="18" charset="0"/>
              </a:rPr>
              <a:t> : </a:t>
            </a:r>
            <a:r>
              <a:rPr lang="fr-FR" sz="3200" i="1" dirty="0">
                <a:latin typeface="Times New Roman" pitchFamily="18" charset="0"/>
                <a:cs typeface="Times New Roman" pitchFamily="18" charset="0"/>
              </a:rPr>
              <a:t>06.61.52.05.91 - </a:t>
            </a:r>
            <a:r>
              <a:rPr lang="fr-FR" sz="3200" i="1" dirty="0" smtClean="0">
                <a:latin typeface="Times New Roman" pitchFamily="18" charset="0"/>
                <a:cs typeface="Times New Roman" pitchFamily="18" charset="0"/>
              </a:rPr>
              <a:t>07.71.43.42.21  </a:t>
            </a:r>
          </a:p>
          <a:p>
            <a:pPr algn="ctr"/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sarlsodimate@gmail.com</a:t>
            </a:r>
            <a:endParaRPr lang="en-US" sz="3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i="1" dirty="0" smtClean="0">
                <a:latin typeface="Times New Roman" pitchFamily="18" charset="0"/>
                <a:cs typeface="Times New Roman" pitchFamily="18" charset="0"/>
                <a:hlinkClick r:id="rId4"/>
              </a:rPr>
              <a:t>www.sodimate-dz.com</a:t>
            </a:r>
            <a:endParaRPr lang="en-US" sz="3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3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itre 12"/>
          <p:cNvSpPr>
            <a:spLocks noGrp="1"/>
          </p:cNvSpPr>
          <p:nvPr>
            <p:ph type="title"/>
          </p:nvPr>
        </p:nvSpPr>
        <p:spPr>
          <a:xfrm>
            <a:off x="785786" y="714356"/>
            <a:ext cx="7858180" cy="1162050"/>
          </a:xfrm>
        </p:spPr>
        <p:txBody>
          <a:bodyPr>
            <a:noAutofit/>
          </a:bodyPr>
          <a:lstStyle/>
          <a:p>
            <a:pPr algn="ctr"/>
            <a:r>
              <a:rPr lang="fr-FR" sz="2800" i="1" dirty="0" smtClean="0">
                <a:latin typeface="Times New Roman" pitchFamily="18" charset="0"/>
                <a:cs typeface="Times New Roman" pitchFamily="18" charset="0"/>
              </a:rPr>
              <a:t>SARL SODIMATE</a:t>
            </a:r>
            <a:br>
              <a:rPr lang="fr-FR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800" i="1" dirty="0" smtClean="0">
                <a:latin typeface="Times New Roman" pitchFamily="18" charset="0"/>
                <a:cs typeface="Times New Roman" pitchFamily="18" charset="0"/>
              </a:rPr>
              <a:t>Société de Distribution de Matériel Technique</a:t>
            </a:r>
            <a:br>
              <a:rPr lang="fr-FR" sz="2800" i="1" dirty="0" smtClean="0">
                <a:latin typeface="Times New Roman" pitchFamily="18" charset="0"/>
                <a:cs typeface="Times New Roman" pitchFamily="18" charset="0"/>
              </a:rPr>
            </a:br>
            <a:endParaRPr lang="fr-FR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5" descr="F:\log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75376"/>
            <a:ext cx="928694" cy="1153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333</TotalTime>
  <Words>103</Words>
  <Application>Microsoft Office PowerPoint</Application>
  <PresentationFormat>Affichage à l'écran (4:3)</PresentationFormat>
  <Paragraphs>40</Paragraphs>
  <Slides>9</Slides>
  <Notes>9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Echafaudage SODIMATE</vt:lpstr>
      <vt:lpstr>Diapositive 2</vt:lpstr>
      <vt:lpstr>Diapositive 3</vt:lpstr>
      <vt:lpstr>Diapositive 4</vt:lpstr>
      <vt:lpstr>Diapositive 5</vt:lpstr>
      <vt:lpstr>Diapositive 6</vt:lpstr>
      <vt:lpstr>Echafaudage SODIMATE</vt:lpstr>
      <vt:lpstr>Echafaudage SODIMATE</vt:lpstr>
      <vt:lpstr>SARL SODIMATE Société de Distribution de Matériel Technique </vt:lpstr>
    </vt:vector>
  </TitlesOfParts>
  <Company>sodimate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Echafaudage Sodimate</dc:title>
  <dc:creator>benmohamed</dc:creator>
  <cp:lastModifiedBy>benmohamed</cp:lastModifiedBy>
  <cp:revision>35</cp:revision>
  <dcterms:created xsi:type="dcterms:W3CDTF">2011-12-03T07:50:14Z</dcterms:created>
  <dcterms:modified xsi:type="dcterms:W3CDTF">2011-12-03T13:23:49Z</dcterms:modified>
</cp:coreProperties>
</file>