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2" r:id="rId2"/>
    <p:sldId id="257" r:id="rId3"/>
    <p:sldId id="259" r:id="rId4"/>
    <p:sldId id="278" r:id="rId5"/>
    <p:sldId id="256" r:id="rId6"/>
    <p:sldId id="262" r:id="rId7"/>
    <p:sldId id="279" r:id="rId8"/>
    <p:sldId id="284" r:id="rId9"/>
    <p:sldId id="263" r:id="rId10"/>
    <p:sldId id="280" r:id="rId11"/>
    <p:sldId id="268" r:id="rId12"/>
    <p:sldId id="266" r:id="rId13"/>
    <p:sldId id="281" r:id="rId14"/>
    <p:sldId id="287" r:id="rId15"/>
    <p:sldId id="282" r:id="rId16"/>
    <p:sldId id="273" r:id="rId17"/>
    <p:sldId id="286" r:id="rId18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9EE6"/>
    <a:srgbClr val="008000"/>
    <a:srgbClr val="93AF61"/>
    <a:srgbClr val="5F7B7B"/>
    <a:srgbClr val="593B1D"/>
    <a:srgbClr val="7A5128"/>
    <a:srgbClr val="B53D70"/>
    <a:srgbClr val="5438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87" autoAdjust="0"/>
    <p:restoredTop sz="94848" autoAdjust="0"/>
  </p:normalViewPr>
  <p:slideViewPr>
    <p:cSldViewPr>
      <p:cViewPr varScale="1">
        <p:scale>
          <a:sx n="42" d="100"/>
          <a:sy n="4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3AAA457-EE1F-4401-93BF-11D23F6F4ECD}" type="slidenum">
              <a:rPr lang="fr-CA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45A400-3A95-4AD8-96D0-8CAADB9457B4}" type="slidenum">
              <a:rPr lang="fr-CA"/>
              <a:pPr/>
              <a:t>1</a:t>
            </a:fld>
            <a:endParaRPr lang="fr-CA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707997-CB8A-4346-941F-BE3ECBB536A5}" type="slidenum">
              <a:rPr lang="fr-CA"/>
              <a:pPr/>
              <a:t>2</a:t>
            </a:fld>
            <a:endParaRPr lang="fr-CA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A419D3-747F-49F1-B091-F677E385B48C}" type="slidenum">
              <a:rPr lang="fr-CA"/>
              <a:pPr/>
              <a:t>3</a:t>
            </a:fld>
            <a:endParaRPr lang="fr-CA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C9822C-BAE8-4988-93C9-7DE1C1B542A4}" type="slidenum">
              <a:rPr lang="fr-CA"/>
              <a:pPr/>
              <a:t>4</a:t>
            </a:fld>
            <a:endParaRPr lang="fr-CA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CE957E-212A-4840-8FB1-C7A66B714C9F}" type="slidenum">
              <a:rPr lang="fr-CA"/>
              <a:pPr/>
              <a:t>5</a:t>
            </a:fld>
            <a:endParaRPr lang="fr-CA"/>
          </a:p>
        </p:txBody>
      </p:sp>
      <p:sp>
        <p:nvSpPr>
          <p:cNvPr id="3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4CD446-45FC-4870-A490-15E84C93A09A}" type="slidenum">
              <a:rPr lang="fr-CA"/>
              <a:pPr/>
              <a:t>6</a:t>
            </a:fld>
            <a:endParaRPr lang="fr-CA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AF4EC0-1263-4473-AAB7-B1BDEA4A2A50}" type="slidenum">
              <a:rPr lang="fr-CA"/>
              <a:pPr/>
              <a:t>7</a:t>
            </a:fld>
            <a:endParaRPr lang="fr-CA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3E555F-C972-44F9-9355-3EF38141C2E3}" type="slidenum">
              <a:rPr lang="fr-CA"/>
              <a:pPr/>
              <a:t>8</a:t>
            </a:fld>
            <a:endParaRPr lang="fr-CA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E5797C-85C5-4F9F-ACE1-A65AD61C5F2D}" type="slidenum">
              <a:rPr lang="fr-CA"/>
              <a:pPr/>
              <a:t>9</a:t>
            </a:fld>
            <a:endParaRPr lang="fr-CA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8A86FA-8F00-40C7-A805-C887DAEE5DB7}" type="slidenum">
              <a:rPr lang="fr-CA"/>
              <a:pPr/>
              <a:t>10</a:t>
            </a:fld>
            <a:endParaRPr lang="fr-CA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E27CC0-2F98-4B33-912C-A25449AA6F48}" type="slidenum">
              <a:rPr lang="fr-CA"/>
              <a:pPr/>
              <a:t>11</a:t>
            </a:fld>
            <a:endParaRPr lang="fr-CA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73CD93-C104-42F6-A939-79E166124E70}" type="slidenum">
              <a:rPr lang="fr-CA"/>
              <a:pPr/>
              <a:t>12</a:t>
            </a:fld>
            <a:endParaRPr lang="fr-CA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173278-B83D-4C38-AD90-948CFD5566D7}" type="slidenum">
              <a:rPr lang="fr-CA"/>
              <a:pPr/>
              <a:t>13</a:t>
            </a:fld>
            <a:endParaRPr lang="fr-CA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62177C-8E56-4732-8AE7-EF0501DE13B6}" type="slidenum">
              <a:rPr lang="fr-CA"/>
              <a:pPr/>
              <a:t>14</a:t>
            </a:fld>
            <a:endParaRPr lang="fr-CA"/>
          </a:p>
        </p:txBody>
      </p:sp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C62C1D-C961-489C-83CA-249E646AE769}" type="slidenum">
              <a:rPr lang="fr-CA"/>
              <a:pPr/>
              <a:t>15</a:t>
            </a:fld>
            <a:endParaRPr lang="fr-CA"/>
          </a:p>
        </p:txBody>
      </p:sp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CA6695-68CA-470A-82AF-4A216DB08F7D}" type="slidenum">
              <a:rPr lang="fr-CA"/>
              <a:pPr/>
              <a:t>16</a:t>
            </a:fld>
            <a:endParaRPr lang="fr-CA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5B690C-0486-4D32-92C9-AC136A76E75D}" type="slidenum">
              <a:rPr lang="fr-CA"/>
              <a:pPr/>
              <a:t>17</a:t>
            </a:fld>
            <a:endParaRPr lang="fr-CA"/>
          </a:p>
        </p:txBody>
      </p:sp>
      <p:sp>
        <p:nvSpPr>
          <p:cNvPr id="1024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9267F6-9C8D-46A5-8CA4-C83E3854559F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6C376-8411-4054-A2DF-CF255CFE90E9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57D3E2-E84B-486B-932D-CE336D9D22D0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750983-0031-4E14-B619-DF023156C3B0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EE539D-62C3-4D89-9839-7570F90BBB0E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1A0B3-27FD-4CC2-8C11-F3A46013C138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FC3A5A-F42F-4AA3-830F-45F9A18FD0D4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05CE2-29B5-4F6A-9A71-E24A140A1F80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165954-BE45-474E-964C-6697AF168169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AAD5FA-9F7A-452D-A1FC-50D1BEB33A50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4C783-0FF9-4F2C-9211-5C5A4FD21BB4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895387-906D-4972-BF52-8A8D57C0221C}" type="slidenum">
              <a:rPr lang="fr-CA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larita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82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Claire_présent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7" name="Picture 7" descr="Vivre en harmoni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9" name="Oval 9"/>
          <p:cNvSpPr>
            <a:spLocks noChangeArrowheads="1"/>
          </p:cNvSpPr>
          <p:nvPr/>
        </p:nvSpPr>
        <p:spPr bwMode="auto">
          <a:xfrm rot="-495680">
            <a:off x="827088" y="2565400"/>
            <a:ext cx="4537075" cy="1943100"/>
          </a:xfrm>
          <a:prstGeom prst="ellipse">
            <a:avLst/>
          </a:prstGeom>
          <a:noFill/>
          <a:ln w="9525">
            <a:solidFill>
              <a:srgbClr val="FFB871"/>
            </a:solidFill>
            <a:round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B871"/>
            </a:extrusionClr>
          </a:sp3d>
        </p:spPr>
        <p:txBody>
          <a:bodyPr wrap="none" anchor="ctr">
            <a:flatTx/>
          </a:bodyPr>
          <a:lstStyle/>
          <a:p>
            <a:endParaRPr lang="fr-CH"/>
          </a:p>
        </p:txBody>
      </p:sp>
      <p:sp>
        <p:nvSpPr>
          <p:cNvPr id="35851" name="Rectangle 11"/>
          <p:cNvSpPr>
            <a:spLocks noChangeArrowheads="1"/>
          </p:cNvSpPr>
          <p:nvPr/>
        </p:nvSpPr>
        <p:spPr bwMode="auto">
          <a:xfrm rot="-649805">
            <a:off x="1990725" y="3067050"/>
            <a:ext cx="3063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3600" b="1">
                <a:solidFill>
                  <a:srgbClr val="744D26"/>
                </a:solidFill>
                <a:latin typeface="Monotype Corsiva" pitchFamily="66" charset="0"/>
              </a:rPr>
              <a:t>Forêts et Bois…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5508625" y="6237288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chemeClr val="bg1"/>
                </a:solidFill>
                <a:latin typeface="Monotype Corsiva" pitchFamily="66" charset="0"/>
              </a:rPr>
              <a:t>Déroulement Automatique</a:t>
            </a:r>
          </a:p>
        </p:txBody>
      </p:sp>
    </p:spTree>
  </p:cSld>
  <p:clrMapOvr>
    <a:masterClrMapping/>
  </p:clrMapOvr>
  <p:transition spd="slow" advClick="0" advTm="12000">
    <p:sndAc>
      <p:stSnd loop="1">
        <p:snd r:embed="rId3" name="Furioso_(sarabande)_Handel (COMPRESSÉ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8800" fill="hold"/>
                                        <p:tgtEl>
                                          <p:spTgt spid="358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5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5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5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800"/>
                            </p:stCondLst>
                            <p:childTnLst>
                              <p:par>
                                <p:cTn id="3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3B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nouveau test_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8AA71"/>
            </a:gs>
            <a:gs pos="100000">
              <a:srgbClr val="99003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humour-fond-ecran-paysages-automne-0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5" name="Picture 9" descr="20100729_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6" name="Picture 10" descr="Japanese Garden, Washington Park, Portland, Oregon_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843213" cy="6858000"/>
          </a:xfrm>
          <a:prstGeom prst="rect">
            <a:avLst/>
          </a:prstGeom>
          <a:noFill/>
        </p:spPr>
      </p:pic>
      <p:pic>
        <p:nvPicPr>
          <p:cNvPr id="9227" name="Picture 11" descr="Japanese Garden, Washington Park, Portland, Oregon_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325" y="0"/>
            <a:ext cx="2987675" cy="6858000"/>
          </a:xfrm>
          <a:prstGeom prst="rect">
            <a:avLst/>
          </a:prstGeom>
          <a:noFill/>
        </p:spPr>
      </p:pic>
      <p:pic>
        <p:nvPicPr>
          <p:cNvPr id="9228" name="Picture 12" descr="Japanese Garden, Washington Park, Portland, Oregon_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213" y="0"/>
            <a:ext cx="333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5C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1" name="Picture 5" descr="Vivre en harmon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</p:spPr>
      </p:pic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1476375" y="2492375"/>
            <a:ext cx="3816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sz="2000" b="1">
              <a:solidFill>
                <a:srgbClr val="744D26"/>
              </a:solidFill>
              <a:latin typeface="Monotype Corsiva" pitchFamily="66" charset="0"/>
            </a:endParaRPr>
          </a:p>
        </p:txBody>
      </p:sp>
      <p:sp>
        <p:nvSpPr>
          <p:cNvPr id="70663" name="Rectangle 7"/>
          <p:cNvSpPr>
            <a:spLocks noChangeArrowheads="1"/>
          </p:cNvSpPr>
          <p:nvPr/>
        </p:nvSpPr>
        <p:spPr bwMode="auto">
          <a:xfrm>
            <a:off x="1116013" y="2492375"/>
            <a:ext cx="45624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000" b="1">
                <a:solidFill>
                  <a:srgbClr val="7A5128"/>
                </a:solidFill>
                <a:latin typeface="Monotype Corsiva" pitchFamily="66" charset="0"/>
              </a:rPr>
              <a:t>Forêts et bois,</a:t>
            </a:r>
          </a:p>
          <a:p>
            <a:pPr algn="ctr"/>
            <a:r>
              <a:rPr lang="fr-CA" sz="2000" b="1">
                <a:solidFill>
                  <a:srgbClr val="7A5128"/>
                </a:solidFill>
                <a:latin typeface="Monotype Corsiva" pitchFamily="66" charset="0"/>
              </a:rPr>
              <a:t>arrive l’automne.</a:t>
            </a:r>
          </a:p>
          <a:p>
            <a:pPr algn="ctr"/>
            <a:endParaRPr lang="fr-CA" sz="2000" b="1">
              <a:solidFill>
                <a:srgbClr val="7A5128"/>
              </a:solidFill>
              <a:latin typeface="Monotype Corsiva" pitchFamily="66" charset="0"/>
            </a:endParaRPr>
          </a:p>
          <a:p>
            <a:pPr algn="ctr"/>
            <a:r>
              <a:rPr lang="fr-CA" sz="2000" b="1">
                <a:solidFill>
                  <a:srgbClr val="7A5128"/>
                </a:solidFill>
                <a:latin typeface="Monotype Corsiva" pitchFamily="66" charset="0"/>
              </a:rPr>
              <a:t>Aux couleurs qui détonnent</a:t>
            </a:r>
          </a:p>
          <a:p>
            <a:pPr algn="ctr"/>
            <a:r>
              <a:rPr lang="fr-CA" sz="2000" b="1">
                <a:solidFill>
                  <a:srgbClr val="7A5128"/>
                </a:solidFill>
                <a:latin typeface="Monotype Corsiva" pitchFamily="66" charset="0"/>
              </a:rPr>
              <a:t>animaux aux aboies.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Bromeliads, Bocaina National Park, Atlantic Rainforest, Brazi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01" name="Oval 5" descr="Bromeliads, Bocaina National Park, Atlantic Rainforest, Brazil"/>
          <p:cNvSpPr>
            <a:spLocks noChangeArrowheads="1"/>
          </p:cNvSpPr>
          <p:nvPr/>
        </p:nvSpPr>
        <p:spPr bwMode="auto">
          <a:xfrm>
            <a:off x="684213" y="1052513"/>
            <a:ext cx="6696075" cy="4752975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fr-FR">
              <a:solidFill>
                <a:srgbClr val="B53D70"/>
              </a:solidFill>
            </a:endParaRP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xit" presetSubtype="4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1" animBg="1"/>
      <p:bldP spid="4101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A22700"/>
            </a:gs>
            <a:gs pos="100000">
              <a:schemeClr val="tx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6" name="Picture 10" descr="nouveau test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4827" name="Picture 11" descr="nouveau test_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34828" name="Picture 12" descr="nouveau test_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538" y="3419475"/>
            <a:ext cx="4716462" cy="3438525"/>
          </a:xfrm>
          <a:prstGeom prst="rect">
            <a:avLst/>
          </a:prstGeom>
          <a:noFill/>
        </p:spPr>
      </p:pic>
      <p:pic>
        <p:nvPicPr>
          <p:cNvPr id="34829" name="Picture 13" descr="nouveau test_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357563"/>
            <a:ext cx="4427538" cy="35004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5C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Vivre en harmon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413" y="-242888"/>
            <a:ext cx="9705976" cy="7315201"/>
          </a:xfrm>
          <a:prstGeom prst="rect">
            <a:avLst/>
          </a:prstGeom>
          <a:noFill/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1187450" y="2349500"/>
            <a:ext cx="4176713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Verdure dévorée,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par des tons flamboyants.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Même le ciel devient rougeoyant.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Dame nature est redécorée.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600"/>
                            </p:stCondLst>
                            <p:childTnLst>
                              <p:par>
                                <p:cTn id="2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etang-avec-arbres-et-fouge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908050"/>
            <a:ext cx="7345362" cy="5041900"/>
          </a:xfrm>
          <a:prstGeom prst="rect">
            <a:avLst/>
          </a:prstGeom>
          <a:noFill/>
          <a:ln w="165100" cmpd="tri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8295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CH"/>
          </a:p>
        </p:txBody>
      </p:sp>
      <p:sp>
        <p:nvSpPr>
          <p:cNvPr id="82952" name="Rectangle 8"/>
          <p:cNvSpPr>
            <a:spLocks noChangeArrowheads="1"/>
          </p:cNvSpPr>
          <p:nvPr/>
        </p:nvSpPr>
        <p:spPr bwMode="auto">
          <a:xfrm>
            <a:off x="395288" y="333375"/>
            <a:ext cx="8353425" cy="6191250"/>
          </a:xfrm>
          <a:prstGeom prst="rect">
            <a:avLst/>
          </a:prstGeom>
          <a:noFill/>
          <a:ln w="165100" cmpd="tri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CH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8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82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1" grpId="0" animBg="1"/>
      <p:bldP spid="829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5F7B7B"/>
            </a:gs>
            <a:gs pos="100000">
              <a:schemeClr val="tx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8" name="Oval 6" descr="Evergreen Forest, Olympic National Park, Washington"/>
          <p:cNvSpPr>
            <a:spLocks noChangeArrowheads="1"/>
          </p:cNvSpPr>
          <p:nvPr/>
        </p:nvSpPr>
        <p:spPr bwMode="auto">
          <a:xfrm flipV="1">
            <a:off x="250825" y="260350"/>
            <a:ext cx="8569325" cy="6264275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</a:sp3d>
        </p:spPr>
        <p:txBody>
          <a:bodyPr wrap="none" anchor="ctr">
            <a:flatTx/>
          </a:bodyPr>
          <a:lstStyle/>
          <a:p>
            <a:endParaRPr lang="fr-CH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5C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Vivre en harmon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413" y="-242888"/>
            <a:ext cx="9705976" cy="7315201"/>
          </a:xfrm>
          <a:prstGeom prst="rect">
            <a:avLst/>
          </a:prstGeom>
          <a:noFill/>
        </p:spPr>
      </p:pic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1476375" y="2420938"/>
            <a:ext cx="4535488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Les fougères s’enflamment,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Les arbres perdent leurs parures.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Les bêtes épaississent leurs fourrures,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Retentit au petit matin le majestueux brame.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3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5" name="Picture 13" descr="Fancy Ro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86" name="Picture 14" descr="April Showe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93AF61"/>
            </a:gs>
            <a:gs pos="100000">
              <a:schemeClr val="tx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paysage,fond-ecran-automne,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5C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Vivre en harmon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413" y="-242888"/>
            <a:ext cx="9705976" cy="7315201"/>
          </a:xfrm>
          <a:prstGeom prst="rect">
            <a:avLst/>
          </a:prstGeom>
          <a:noFill/>
        </p:spPr>
      </p:pic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1476375" y="2565400"/>
            <a:ext cx="43926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Forêts et bois reçoivent leurs 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derniers visiteurs.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Promeneurs et cueilleurs de champignons.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100000">
              <a:srgbClr val="008000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2" name="Picture 4" descr="Lush Jungle of Praslin Island, Seychell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4453" name="AutoShape 5" descr="Guaruba_Brazil"/>
          <p:cNvSpPr>
            <a:spLocks noChangeArrowheads="1"/>
          </p:cNvSpPr>
          <p:nvPr/>
        </p:nvSpPr>
        <p:spPr bwMode="auto">
          <a:xfrm>
            <a:off x="611188" y="836613"/>
            <a:ext cx="3384550" cy="5040312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</a:sp3d>
        </p:spPr>
        <p:txBody>
          <a:bodyPr wrap="none" anchor="ctr">
            <a:flatTx/>
          </a:bodyPr>
          <a:lstStyle/>
          <a:p>
            <a:endParaRPr lang="fr-CH"/>
          </a:p>
        </p:txBody>
      </p:sp>
      <p:sp>
        <p:nvSpPr>
          <p:cNvPr id="104455" name="AutoShape 7" descr="hummingbird"/>
          <p:cNvSpPr>
            <a:spLocks noChangeArrowheads="1"/>
          </p:cNvSpPr>
          <p:nvPr/>
        </p:nvSpPr>
        <p:spPr bwMode="auto">
          <a:xfrm>
            <a:off x="5003800" y="908050"/>
            <a:ext cx="3455988" cy="5038725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</a:sp3d>
        </p:spPr>
        <p:txBody>
          <a:bodyPr wrap="none" anchor="ctr">
            <a:flatTx/>
          </a:bodyPr>
          <a:lstStyle/>
          <a:p>
            <a:endParaRPr lang="fr-CH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30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3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decel="100000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decel="100000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decel="100000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decel="100000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3" grpId="0" animBg="1"/>
      <p:bldP spid="104453" grpId="1" animBg="1"/>
      <p:bldP spid="104455" grpId="0" animBg="1"/>
      <p:bldP spid="10445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5C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Vivre en harmon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413" y="-242888"/>
            <a:ext cx="9705976" cy="7315201"/>
          </a:xfrm>
          <a:prstGeom prst="rect">
            <a:avLst/>
          </a:prstGeom>
          <a:noFill/>
        </p:spPr>
      </p:pic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1619250" y="2349500"/>
            <a:ext cx="403225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Les écureuils ramassent leurs 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derniers glands et pignons,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Bientôt l’hiver et son manteau blanc,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744D26"/>
                </a:solidFill>
                <a:latin typeface="Monotype Corsiva" pitchFamily="66" charset="0"/>
              </a:rPr>
              <a:t>dont il est l’auteur!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8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2" name="Picture 8" descr="Sun Rays in the Forest, Germa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14" name="Rectangle 10" descr="solitud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CH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3" presetClass="exit" presetSubtype="16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in)">
                                      <p:cBhvr>
                                        <p:cTn id="25" dur="3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5C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Vivre en harmon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1042988" y="2276475"/>
            <a:ext cx="5400675" cy="213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3200" b="1">
                <a:solidFill>
                  <a:srgbClr val="54381C"/>
                </a:solidFill>
                <a:latin typeface="Monotype Corsiva" pitchFamily="66" charset="0"/>
              </a:rPr>
              <a:t>Forêts et Bois…</a:t>
            </a:r>
          </a:p>
          <a:p>
            <a:pPr algn="ctr">
              <a:spcBef>
                <a:spcPct val="50000"/>
              </a:spcBef>
            </a:pPr>
            <a:r>
              <a:rPr lang="fr-CA" sz="2400" b="1">
                <a:solidFill>
                  <a:srgbClr val="54381C"/>
                </a:solidFill>
                <a:latin typeface="Monotype Corsiva" pitchFamily="66" charset="0"/>
              </a:rPr>
              <a:t>Poème…</a:t>
            </a:r>
            <a:r>
              <a:rPr lang="fr-CA" b="1">
                <a:solidFill>
                  <a:srgbClr val="54381C"/>
                </a:solidFill>
                <a:latin typeface="Monotype Corsiva" pitchFamily="66" charset="0"/>
              </a:rPr>
              <a:t>Copyright…</a:t>
            </a:r>
            <a:r>
              <a:rPr lang="fr-CA" sz="2000" b="1">
                <a:solidFill>
                  <a:srgbClr val="54381C"/>
                </a:solidFill>
                <a:latin typeface="Monotype Corsiva" pitchFamily="66" charset="0"/>
              </a:rPr>
              <a:t>DELCAU Roinos.</a:t>
            </a:r>
          </a:p>
          <a:p>
            <a:pPr algn="ctr">
              <a:spcBef>
                <a:spcPct val="50000"/>
              </a:spcBef>
            </a:pPr>
            <a:endParaRPr lang="fr-CA" sz="2000" b="1">
              <a:solidFill>
                <a:srgbClr val="54381C"/>
              </a:solidFill>
              <a:latin typeface="Monotype Corsiva" pitchFamily="66" charset="0"/>
            </a:endParaRPr>
          </a:p>
          <a:p>
            <a:pPr algn="ctr">
              <a:spcBef>
                <a:spcPct val="50000"/>
              </a:spcBef>
            </a:pPr>
            <a:endParaRPr lang="fr-CA" sz="2400" b="1">
              <a:solidFill>
                <a:srgbClr val="54381C"/>
              </a:solidFill>
              <a:latin typeface="Monotype Corsiva" pitchFamily="66" charset="0"/>
            </a:endParaRP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1835150" y="3573463"/>
            <a:ext cx="3889375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54381C"/>
                </a:solidFill>
                <a:latin typeface="Monotype Corsiva" pitchFamily="66" charset="0"/>
              </a:rPr>
              <a:t>Musique…Sarabande_Handel</a:t>
            </a:r>
          </a:p>
          <a:p>
            <a:pPr algn="ctr">
              <a:spcBef>
                <a:spcPct val="50000"/>
              </a:spcBef>
            </a:pPr>
            <a:r>
              <a:rPr lang="fr-CA" sz="2000" b="1">
                <a:solidFill>
                  <a:srgbClr val="54381C"/>
                </a:solidFill>
                <a:latin typeface="Monotype Corsiva" pitchFamily="66" charset="0"/>
              </a:rPr>
              <a:t>Création…Claire Comtois  ( </a:t>
            </a:r>
            <a:r>
              <a:rPr lang="fr-CA" sz="1600" b="1">
                <a:solidFill>
                  <a:srgbClr val="54381C"/>
                </a:solidFill>
                <a:latin typeface="Monotype Corsiva" pitchFamily="66" charset="0"/>
              </a:rPr>
              <a:t>août 2010</a:t>
            </a:r>
            <a:r>
              <a:rPr lang="fr-CA" sz="2000" b="1">
                <a:solidFill>
                  <a:srgbClr val="54381C"/>
                </a:solidFill>
                <a:latin typeface="Monotype Corsiva" pitchFamily="66" charset="0"/>
              </a:rPr>
              <a:t>)</a:t>
            </a:r>
          </a:p>
          <a:p>
            <a:pPr algn="ctr">
              <a:spcBef>
                <a:spcPct val="50000"/>
              </a:spcBef>
            </a:pPr>
            <a:r>
              <a:rPr lang="fr-CA" sz="1600" b="1">
                <a:solidFill>
                  <a:srgbClr val="54381C"/>
                </a:solidFill>
                <a:latin typeface="Monotype Corsiva" pitchFamily="66" charset="0"/>
              </a:rPr>
              <a:t>Merci à Lise… pour cette image.</a:t>
            </a:r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2987675" y="6021388"/>
            <a:ext cx="18716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>
                <a:solidFill>
                  <a:schemeClr val="bg1"/>
                </a:solidFill>
                <a:latin typeface="Monotype Corsiva" pitchFamily="66" charset="0"/>
              </a:rPr>
              <a:t>c.clair@videotron.ca</a:t>
            </a:r>
          </a:p>
        </p:txBody>
      </p:sp>
      <p:sp>
        <p:nvSpPr>
          <p:cNvPr id="101383" name="Rectangle 7"/>
          <p:cNvSpPr>
            <a:spLocks noChangeArrowheads="1"/>
          </p:cNvSpPr>
          <p:nvPr/>
        </p:nvSpPr>
        <p:spPr bwMode="auto">
          <a:xfrm>
            <a:off x="5724525" y="6092825"/>
            <a:ext cx="272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CA">
                <a:hlinkClick r:id="rId4"/>
              </a:rPr>
              <a:t>http://clarita.vip-blog.com</a:t>
            </a:r>
            <a:endParaRPr lang="fr-CA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1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1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13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13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13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13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13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13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13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2000"/>
                                        <p:tgtEl>
                                          <p:spTgt spid="101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2145</TotalTime>
  <Words>142</Words>
  <Application>Microsoft Office PowerPoint</Application>
  <PresentationFormat>Affichage à l'écran (4:3)</PresentationFormat>
  <Paragraphs>46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Monotype Corsiva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Claire</dc:creator>
  <cp:lastModifiedBy>Miette</cp:lastModifiedBy>
  <cp:revision>50</cp:revision>
  <dcterms:created xsi:type="dcterms:W3CDTF">2010-07-16T00:02:47Z</dcterms:created>
  <dcterms:modified xsi:type="dcterms:W3CDTF">2011-11-28T19:58:26Z</dcterms:modified>
</cp:coreProperties>
</file>