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2" r:id="rId2"/>
    <p:sldId id="334" r:id="rId3"/>
    <p:sldId id="267" r:id="rId4"/>
    <p:sldId id="329" r:id="rId5"/>
    <p:sldId id="317" r:id="rId6"/>
    <p:sldId id="335" r:id="rId7"/>
    <p:sldId id="323" r:id="rId8"/>
    <p:sldId id="328" r:id="rId9"/>
    <p:sldId id="321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56AC2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 advTm="16656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17DC3-882A-464A-8398-6808B8B7629F}" type="datetimeFigureOut">
              <a:rPr lang="fr-CA" smtClean="0"/>
              <a:pPr/>
              <a:t>2011-10-13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08D79-EE00-44AA-844A-08CC2DA60290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656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17f8bef8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252536" y="-315416"/>
            <a:ext cx="9793088" cy="7416824"/>
          </a:xfrm>
        </p:spPr>
      </p:pic>
      <p:pic>
        <p:nvPicPr>
          <p:cNvPr id="5" name="Lara's Theme - Somewhere My Love - YouTube.wav">
            <a:hlinkClick r:id="" action="ppaction://media"/>
          </p:cNvPr>
          <p:cNvPicPr>
            <a:picLocks noRot="1" noChangeAspect="1"/>
          </p:cNvPicPr>
          <p:nvPr>
            <a:wavAudioFile r:embed="rId1" name="Lara's Theme - Somewhere My Love - YouTube.wav"/>
          </p:nvPr>
        </p:nvPicPr>
        <p:blipFill>
          <a:blip r:embed="rId4" cstate="print"/>
          <a:stretch>
            <a:fillRect/>
          </a:stretch>
        </p:blipFill>
        <p:spPr>
          <a:xfrm>
            <a:off x="0" y="-152400"/>
            <a:ext cx="304800" cy="304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195736" y="1772816"/>
            <a:ext cx="590465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6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Je suis Celle qui cristallise</a:t>
            </a:r>
          </a:p>
          <a:p>
            <a:r>
              <a:rPr lang="fr-CA" sz="26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La ‘’Belle’’ qui s’est endormie</a:t>
            </a:r>
          </a:p>
          <a:p>
            <a:r>
              <a:rPr lang="fr-CA" sz="26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Pour qu’à son réveil, elle réalise</a:t>
            </a:r>
          </a:p>
          <a:p>
            <a:r>
              <a:rPr lang="fr-CA" sz="26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Que son Âme  n’a pas dormi !</a:t>
            </a:r>
          </a:p>
        </p:txBody>
      </p:sp>
    </p:spTree>
  </p:cSld>
  <p:clrMapOvr>
    <a:masterClrMapping/>
  </p:clrMapOvr>
  <p:transition spd="slow" advTm="1825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12"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37af562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96552" y="-387424"/>
            <a:ext cx="10009112" cy="7560840"/>
          </a:xfrm>
        </p:spPr>
      </p:pic>
      <p:sp>
        <p:nvSpPr>
          <p:cNvPr id="6" name="ZoneTexte 5"/>
          <p:cNvSpPr txBox="1"/>
          <p:nvPr/>
        </p:nvSpPr>
        <p:spPr>
          <a:xfrm>
            <a:off x="251520" y="404664"/>
            <a:ext cx="702027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600" b="1" dirty="0">
                <a:solidFill>
                  <a:schemeClr val="bg1"/>
                </a:solidFill>
                <a:latin typeface="Lucida Calligraphy" pitchFamily="66" charset="0"/>
              </a:rPr>
              <a:t>Ma Froideur, n’est que Chaleur native</a:t>
            </a:r>
          </a:p>
          <a:p>
            <a:r>
              <a:rPr lang="fr-CA" sz="2600" b="1" dirty="0">
                <a:solidFill>
                  <a:schemeClr val="bg1"/>
                </a:solidFill>
                <a:latin typeface="Lucida Calligraphy" pitchFamily="66" charset="0"/>
              </a:rPr>
              <a:t>Des Ardeurs et Sueurs naïves</a:t>
            </a:r>
          </a:p>
          <a:p>
            <a:r>
              <a:rPr lang="fr-CA" sz="2600" b="1" dirty="0">
                <a:solidFill>
                  <a:schemeClr val="bg1"/>
                </a:solidFill>
                <a:latin typeface="Lucida Calligraphy" pitchFamily="66" charset="0"/>
              </a:rPr>
              <a:t>Que mon Cœur vous livre</a:t>
            </a:r>
          </a:p>
          <a:p>
            <a:r>
              <a:rPr lang="fr-CA" sz="2600" b="1" dirty="0">
                <a:solidFill>
                  <a:schemeClr val="bg1"/>
                </a:solidFill>
                <a:latin typeface="Lucida Calligraphy" pitchFamily="66" charset="0"/>
              </a:rPr>
              <a:t>Pour que le Vôtre  s’enivre !</a:t>
            </a:r>
          </a:p>
        </p:txBody>
      </p:sp>
    </p:spTree>
  </p:cSld>
  <p:clrMapOvr>
    <a:masterClrMapping/>
  </p:clrMapOvr>
  <p:transition spd="slow" advTm="16125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330odpx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251520" y="5229200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>
                <a:solidFill>
                  <a:schemeClr val="bg2">
                    <a:lumMod val="75000"/>
                  </a:schemeClr>
                </a:solidFill>
                <a:latin typeface="Lucida Calligraphy" pitchFamily="66" charset="0"/>
              </a:rPr>
              <a:t>Le Fiel des Orages s’est dissipé avec amertume …</a:t>
            </a:r>
          </a:p>
          <a:p>
            <a:r>
              <a:rPr lang="fr-CA" sz="2000" b="1" dirty="0">
                <a:solidFill>
                  <a:schemeClr val="bg2">
                    <a:lumMod val="75000"/>
                  </a:schemeClr>
                </a:solidFill>
                <a:latin typeface="Lucida Calligraphy" pitchFamily="66" charset="0"/>
              </a:rPr>
              <a:t>Du Ciel, les Otages ont sapé l’Œuvre posthume !</a:t>
            </a:r>
          </a:p>
          <a:p>
            <a:r>
              <a:rPr lang="fr-CA" sz="2000" b="1" dirty="0">
                <a:solidFill>
                  <a:schemeClr val="bg2">
                    <a:lumMod val="75000"/>
                  </a:schemeClr>
                </a:solidFill>
                <a:latin typeface="Lucida Calligraphy" pitchFamily="66" charset="0"/>
              </a:rPr>
              <a:t>Ma Prière, c’est  d’atteindre la Conscience Immolée,</a:t>
            </a:r>
          </a:p>
          <a:p>
            <a:r>
              <a:rPr lang="fr-CA" sz="2000" b="1" dirty="0">
                <a:solidFill>
                  <a:schemeClr val="bg2">
                    <a:lumMod val="75000"/>
                  </a:schemeClr>
                </a:solidFill>
                <a:latin typeface="Lucida Calligraphy" pitchFamily="66" charset="0"/>
              </a:rPr>
              <a:t>Ma Paix, c’est d’entendre le Silence Immaculé !</a:t>
            </a:r>
          </a:p>
        </p:txBody>
      </p:sp>
    </p:spTree>
  </p:cSld>
  <p:clrMapOvr>
    <a:masterClrMapping/>
  </p:clrMapOvr>
  <p:transition spd="slow" advTm="18109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4i65rov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468560" y="-603448"/>
            <a:ext cx="10009112" cy="8064896"/>
          </a:xfrm>
        </p:spPr>
      </p:pic>
      <p:sp>
        <p:nvSpPr>
          <p:cNvPr id="6" name="ZoneTexte 5"/>
          <p:cNvSpPr txBox="1"/>
          <p:nvPr/>
        </p:nvSpPr>
        <p:spPr>
          <a:xfrm>
            <a:off x="899592" y="3501008"/>
            <a:ext cx="6912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Nature et Pochoirs prosternés par la froidure,</a:t>
            </a:r>
          </a:p>
          <a:p>
            <a:r>
              <a:rPr lang="fr-CA" sz="20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Murmure de leur perchoir en Frette, la Brûlure</a:t>
            </a:r>
          </a:p>
          <a:p>
            <a:r>
              <a:rPr lang="fr-CA" sz="20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Qui fige en fondu, messages et frissons</a:t>
            </a:r>
          </a:p>
          <a:p>
            <a:r>
              <a:rPr lang="fr-CA" sz="2000" b="1" dirty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À l’étendue glacée d’images en caisson …</a:t>
            </a:r>
          </a:p>
        </p:txBody>
      </p:sp>
    </p:spTree>
  </p:cSld>
  <p:clrMapOvr>
    <a:masterClrMapping/>
  </p:clrMapOvr>
  <p:transition spd="slow" advTm="17265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6vivm1d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828600" y="-819472"/>
            <a:ext cx="10945216" cy="8568952"/>
          </a:xfrm>
        </p:spPr>
      </p:pic>
      <p:sp>
        <p:nvSpPr>
          <p:cNvPr id="6" name="ZoneTexte 5"/>
          <p:cNvSpPr txBox="1"/>
          <p:nvPr/>
        </p:nvSpPr>
        <p:spPr>
          <a:xfrm>
            <a:off x="251520" y="4797152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>
                <a:latin typeface="Lucida Calligraphy" pitchFamily="66" charset="0"/>
              </a:rPr>
              <a:t>Saule Pleureur et </a:t>
            </a:r>
            <a:r>
              <a:rPr lang="fr-CA" sz="2000" b="1" dirty="0">
                <a:latin typeface="Lucida Calligraphy" pitchFamily="66" charset="0"/>
              </a:rPr>
              <a:t>Frères Prieurs couleur de givre,</a:t>
            </a:r>
          </a:p>
          <a:p>
            <a:r>
              <a:rPr lang="fr-CA" sz="2000" b="1" dirty="0">
                <a:latin typeface="Lucida Calligraphy" pitchFamily="66" charset="0"/>
              </a:rPr>
              <a:t>Épaules du Pêcheur priant le Créateur de vivre</a:t>
            </a:r>
          </a:p>
          <a:p>
            <a:r>
              <a:rPr lang="fr-CA" sz="2000" b="1" dirty="0">
                <a:latin typeface="Lucida Calligraphy" pitchFamily="66" charset="0"/>
              </a:rPr>
              <a:t>L’ Ultime Prise, versent au grand miroir</a:t>
            </a:r>
          </a:p>
          <a:p>
            <a:r>
              <a:rPr lang="fr-CA" sz="2000" b="1" dirty="0">
                <a:latin typeface="Lucida Calligraphy" pitchFamily="66" charset="0"/>
              </a:rPr>
              <a:t>Leurs intimes Verves figeant leurs espoirs </a:t>
            </a:r>
            <a:r>
              <a:rPr lang="fr-CA" sz="2000" b="1" dirty="0">
                <a:latin typeface="Lucida Calligraphy" pitchFamily="66" charset="0"/>
              </a:rPr>
              <a:t>…</a:t>
            </a:r>
            <a:endParaRPr lang="fr-CA" sz="2000" b="1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28484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e4644b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544" y="-315416"/>
            <a:ext cx="9793088" cy="756084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3356992"/>
            <a:ext cx="7956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>
                <a:latin typeface="Lucida Calligraphy" pitchFamily="66" charset="0"/>
              </a:rPr>
              <a:t>Refuge du Penseur solitaire aux plumes de frimas,</a:t>
            </a:r>
          </a:p>
          <a:p>
            <a:r>
              <a:rPr lang="fr-CA" sz="2000" b="1" dirty="0">
                <a:latin typeface="Lucida Calligraphy" pitchFamily="66" charset="0"/>
              </a:rPr>
              <a:t>Juge du Rêveur solidaire que consume le froid climat,</a:t>
            </a:r>
          </a:p>
          <a:p>
            <a:r>
              <a:rPr lang="fr-CA" sz="2000" b="1" dirty="0">
                <a:latin typeface="Lucida Calligraphy" pitchFamily="66" charset="0"/>
              </a:rPr>
              <a:t>Forgent à l’enclume la couronne de leur Royaume</a:t>
            </a:r>
          </a:p>
          <a:p>
            <a:r>
              <a:rPr lang="fr-CA" sz="2000" b="1" dirty="0">
                <a:latin typeface="Lucida Calligraphy" pitchFamily="66" charset="0"/>
              </a:rPr>
              <a:t>Que déforme et résume la  Baronne de sa  Paume !</a:t>
            </a:r>
          </a:p>
        </p:txBody>
      </p:sp>
    </p:spTree>
  </p:cSld>
  <p:clrMapOvr>
    <a:masterClrMapping/>
  </p:clrMapOvr>
  <p:transition spd="slow" advTm="20938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fa7t5hr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3357" cy="6887517"/>
          </a:xfrm>
        </p:spPr>
      </p:pic>
      <p:sp>
        <p:nvSpPr>
          <p:cNvPr id="5" name="ZoneTexte 4"/>
          <p:cNvSpPr txBox="1"/>
          <p:nvPr/>
        </p:nvSpPr>
        <p:spPr>
          <a:xfrm>
            <a:off x="467544" y="4437112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>
                <a:latin typeface="Lucida Calligraphy" pitchFamily="66" charset="0"/>
              </a:rPr>
              <a:t>Au crépuscule, la grisaille hivernale sculpte</a:t>
            </a:r>
          </a:p>
          <a:p>
            <a:r>
              <a:rPr lang="fr-CA" sz="2000" b="1" dirty="0">
                <a:latin typeface="Lucida Calligraphy" pitchFamily="66" charset="0"/>
              </a:rPr>
              <a:t>En majuscule, des entailles glaciales que scrute</a:t>
            </a:r>
          </a:p>
          <a:p>
            <a:r>
              <a:rPr lang="fr-CA" sz="2000" b="1" dirty="0">
                <a:latin typeface="Lucida Calligraphy" pitchFamily="66" charset="0"/>
              </a:rPr>
              <a:t>Du trône, l’œil cisaille des dieux créateurs</a:t>
            </a:r>
          </a:p>
          <a:p>
            <a:r>
              <a:rPr lang="fr-CA" sz="2000" b="1" dirty="0">
                <a:latin typeface="Lucida Calligraphy" pitchFamily="66" charset="0"/>
              </a:rPr>
              <a:t>D’icônes, les pailles des pieux Orateurs …</a:t>
            </a:r>
          </a:p>
        </p:txBody>
      </p:sp>
    </p:spTree>
  </p:cSld>
  <p:clrMapOvr>
    <a:masterClrMapping/>
  </p:clrMapOvr>
  <p:transition spd="slow" advTm="20093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4" name="Espace réservé du contenu 3" descr="zjl5qkx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1115616" y="5085184"/>
            <a:ext cx="6912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dirty="0">
                <a:latin typeface="Lucida Calligraphy" pitchFamily="66" charset="0"/>
              </a:rPr>
              <a:t>Dans mon jardin argenté, j’ai des Diamants</a:t>
            </a:r>
          </a:p>
          <a:p>
            <a:r>
              <a:rPr lang="fr-CA" sz="2000" b="1" dirty="0">
                <a:latin typeface="Lucida Calligraphy" pitchFamily="66" charset="0"/>
              </a:rPr>
              <a:t>Pour tous les chagrins régentés par la douleur …</a:t>
            </a:r>
          </a:p>
          <a:p>
            <a:r>
              <a:rPr lang="fr-CA" sz="2000" b="1" dirty="0">
                <a:latin typeface="Lucida Calligraphy" pitchFamily="66" charset="0"/>
              </a:rPr>
              <a:t>Dans mon jardin nacré, j’ai pour tous les Amants</a:t>
            </a:r>
          </a:p>
          <a:p>
            <a:r>
              <a:rPr lang="fr-CA" sz="2000" b="1" dirty="0">
                <a:latin typeface="Lucida Calligraphy" pitchFamily="66" charset="0"/>
              </a:rPr>
              <a:t>Des matins perlés de Paix et de Bonheur !</a:t>
            </a:r>
          </a:p>
        </p:txBody>
      </p:sp>
    </p:spTree>
  </p:cSld>
  <p:clrMapOvr>
    <a:masterClrMapping/>
  </p:clrMapOvr>
  <p:transition spd="slow" advTm="20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655lijnf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36096" cy="6858000"/>
          </a:xfrm>
        </p:spPr>
      </p:pic>
      <p:sp>
        <p:nvSpPr>
          <p:cNvPr id="6" name="ZoneTexte 5"/>
          <p:cNvSpPr txBox="1"/>
          <p:nvPr/>
        </p:nvSpPr>
        <p:spPr>
          <a:xfrm>
            <a:off x="5652120" y="1484784"/>
            <a:ext cx="32403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b="1" dirty="0">
                <a:latin typeface="Lucida Calligraphy" pitchFamily="66" charset="0"/>
              </a:rPr>
              <a:t>Auteur :</a:t>
            </a:r>
          </a:p>
          <a:p>
            <a:endParaRPr lang="fr-CA" b="1" dirty="0">
              <a:latin typeface="Lucida Calligraphy" pitchFamily="66" charset="0"/>
            </a:endParaRPr>
          </a:p>
          <a:p>
            <a:r>
              <a:rPr lang="fr-CA" b="1" dirty="0">
                <a:latin typeface="Lucida Calligraphy" pitchFamily="66" charset="0"/>
              </a:rPr>
              <a:t>Robert Levasseur</a:t>
            </a:r>
          </a:p>
          <a:p>
            <a:endParaRPr lang="fr-CA" b="1" dirty="0">
              <a:latin typeface="Lucida Calligraphy" pitchFamily="66" charset="0"/>
            </a:endParaRPr>
          </a:p>
          <a:p>
            <a:endParaRPr lang="fr-CA" b="1" dirty="0">
              <a:latin typeface="Lucida Calligraphy" pitchFamily="66" charset="0"/>
            </a:endParaRPr>
          </a:p>
          <a:p>
            <a:endParaRPr lang="fr-CA" b="1" dirty="0">
              <a:latin typeface="Lucida Calligraphy" pitchFamily="66" charset="0"/>
            </a:endParaRPr>
          </a:p>
          <a:p>
            <a:endParaRPr lang="fr-CA" b="1" dirty="0">
              <a:latin typeface="Lucida Calligraphy" pitchFamily="66" charset="0"/>
            </a:endParaRPr>
          </a:p>
          <a:p>
            <a:endParaRPr lang="fr-CA" b="1" dirty="0">
              <a:latin typeface="Lucida Calligraphy" pitchFamily="66" charset="0"/>
            </a:endParaRPr>
          </a:p>
          <a:p>
            <a:r>
              <a:rPr lang="fr-CA" b="1" dirty="0">
                <a:latin typeface="Lucida Calligraphy" pitchFamily="66" charset="0"/>
              </a:rPr>
              <a:t>Musique:</a:t>
            </a:r>
          </a:p>
          <a:p>
            <a:endParaRPr lang="fr-CA" b="1" dirty="0">
              <a:latin typeface="Lucida Calligraphy" pitchFamily="66" charset="0"/>
            </a:endParaRPr>
          </a:p>
          <a:p>
            <a:endParaRPr lang="fr-CA" b="1" dirty="0">
              <a:latin typeface="Lucida Calligraphy" pitchFamily="66" charset="0"/>
            </a:endParaRPr>
          </a:p>
          <a:p>
            <a:r>
              <a:rPr lang="fr-CA" b="1" dirty="0">
                <a:latin typeface="Lucida Calligraphy" pitchFamily="66" charset="0"/>
              </a:rPr>
              <a:t>Thème de Lara</a:t>
            </a:r>
          </a:p>
          <a:p>
            <a:endParaRPr lang="fr-CA" b="1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711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1922</TotalTime>
  <Words>264</Words>
  <Application>Microsoft Office PowerPoint</Application>
  <PresentationFormat>Affichage à l'écran (4:3)</PresentationFormat>
  <Paragraphs>44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robert</dc:creator>
  <cp:lastModifiedBy>robert</cp:lastModifiedBy>
  <cp:revision>107</cp:revision>
  <dcterms:created xsi:type="dcterms:W3CDTF">2011-09-21T14:21:20Z</dcterms:created>
  <dcterms:modified xsi:type="dcterms:W3CDTF">2011-10-13T21:24:27Z</dcterms:modified>
</cp:coreProperties>
</file>