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696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20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874F6F-FF85-4C74-9B01-B2A97D7E45DF}" type="datetimeFigureOut">
              <a:rPr lang="fr-FR" smtClean="0"/>
              <a:t>29/11/2011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7C5C14-0362-472E-8173-0F02CABB1D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37127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59280"/>
            <a:ext cx="6400800" cy="129540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801112"/>
            <a:ext cx="9144000" cy="93268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429000"/>
            <a:ext cx="6400800" cy="762000"/>
          </a:xfrm>
        </p:spPr>
        <p:txBody>
          <a:bodyPr>
            <a:normAutofit/>
          </a:bodyPr>
          <a:lstStyle>
            <a:lvl1pPr marL="0" indent="0" algn="ctr">
              <a:buNone/>
              <a:defRPr sz="200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white"/>
        <p:txBody>
          <a:bodyPr/>
          <a:lstStyle/>
          <a:p>
            <a:fld id="{CEC462A5-E33F-4F8F-9D31-6CA2F37F4C4A}" type="datetimeFigureOut">
              <a:rPr lang="fr-FR" smtClean="0"/>
              <a:t>29/11/2011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white"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600FD-2B28-4ACF-996E-B7996BB1AC5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438400"/>
            <a:ext cx="6400800" cy="3048001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462A5-E33F-4F8F-9D31-6CA2F37F4C4A}" type="datetimeFigureOut">
              <a:rPr lang="fr-FR" smtClean="0"/>
              <a:t>29/11/2011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600FD-2B28-4ACF-996E-B7996BB1AC51}" type="slidenum">
              <a:rPr lang="fr-FR" smtClean="0"/>
              <a:t>‹N°›</a:t>
            </a:fld>
            <a:endParaRPr lang="fr-FR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462A5-E33F-4F8F-9D31-6CA2F37F4C4A}" type="datetimeFigureOut">
              <a:rPr lang="fr-FR" smtClean="0"/>
              <a:t>29/11/2011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600FD-2B28-4ACF-996E-B7996BB1AC51}" type="slidenum">
              <a:rPr lang="fr-FR" smtClean="0"/>
              <a:t>‹N°›</a:t>
            </a:fld>
            <a:endParaRPr lang="fr-FR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410267"/>
            <a:ext cx="6248400" cy="1456373"/>
          </a:xfrm>
        </p:spPr>
        <p:txBody>
          <a:bodyPr anchor="t">
            <a:normAutofit/>
          </a:bodyPr>
          <a:lstStyle>
            <a:lvl1pPr algn="ctr">
              <a:defRPr sz="3600" b="0" i="0" cap="all" baseline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503680"/>
            <a:ext cx="6248400" cy="1566862"/>
          </a:xfrm>
        </p:spPr>
        <p:txBody>
          <a:bodyPr anchor="b"/>
          <a:lstStyle>
            <a:lvl1pPr marL="0" indent="0" algn="ctr">
              <a:buNone/>
              <a:defRPr sz="2000" b="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371600" y="2438400"/>
            <a:ext cx="3124200" cy="31242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462A5-E33F-4F8F-9D31-6CA2F37F4C4A}" type="datetimeFigureOut">
              <a:rPr lang="fr-FR" smtClean="0"/>
              <a:t>29/11/2011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600FD-2B28-4ACF-996E-B7996BB1AC51}" type="slidenum">
              <a:rPr lang="fr-FR" smtClean="0"/>
              <a:t>‹N°›</a:t>
            </a:fld>
            <a:endParaRPr lang="fr-FR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4"/>
          </p:nvPr>
        </p:nvSpPr>
        <p:spPr>
          <a:xfrm>
            <a:off x="4648200" y="2438400"/>
            <a:ext cx="3124200" cy="31242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flourish2.png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371600" y="2819400"/>
            <a:ext cx="3124200" cy="27432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8200" y="2819400"/>
            <a:ext cx="3124200" cy="27432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62201"/>
            <a:ext cx="3125788" cy="451338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2359152"/>
            <a:ext cx="3127375" cy="448056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462A5-E33F-4F8F-9D31-6CA2F37F4C4A}" type="datetimeFigureOut">
              <a:rPr lang="fr-FR" smtClean="0"/>
              <a:t>29/11/2011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600FD-2B28-4ACF-996E-B7996BB1AC5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462A5-E33F-4F8F-9D31-6CA2F37F4C4A}" type="datetimeFigureOut">
              <a:rPr lang="fr-FR" smtClean="0"/>
              <a:t>29/11/2011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600FD-2B28-4ACF-996E-B7996BB1AC51}" type="slidenum">
              <a:rPr lang="fr-FR" smtClean="0"/>
              <a:t>‹N°›</a:t>
            </a:fld>
            <a:endParaRPr lang="fr-FR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462A5-E33F-4F8F-9D31-6CA2F37F4C4A}" type="datetimeFigureOut">
              <a:rPr lang="fr-FR" smtClean="0"/>
              <a:t>29/11/2011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600FD-2B28-4ACF-996E-B7996BB1AC5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1" y="1676400"/>
            <a:ext cx="2819399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1" y="2275840"/>
            <a:ext cx="2819399" cy="290576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462A5-E33F-4F8F-9D31-6CA2F37F4C4A}" type="datetimeFigureOut">
              <a:rPr lang="fr-FR" smtClean="0"/>
              <a:t>29/11/2011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600FD-2B28-4ACF-996E-B7996BB1AC51}" type="slidenum">
              <a:rPr lang="fr-FR" smtClean="0"/>
              <a:t>‹N°›</a:t>
            </a:fld>
            <a:endParaRPr lang="fr-FR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371600" y="1676400"/>
            <a:ext cx="3276600" cy="35052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que 9"/>
          <p:cNvSpPr/>
          <p:nvPr/>
        </p:nvSpPr>
        <p:spPr>
          <a:xfrm>
            <a:off x="1463040" y="1847088"/>
            <a:ext cx="3090672" cy="3090672"/>
          </a:xfrm>
          <a:prstGeom prst="plaque">
            <a:avLst>
              <a:gd name="adj" fmla="val 8438"/>
            </a:avLst>
          </a:prstGeom>
          <a:noFill/>
          <a:ln w="9525">
            <a:solidFill>
              <a:schemeClr val="tx2">
                <a:alpha val="17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0" y="1676400"/>
            <a:ext cx="2819400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0" y="1905000"/>
            <a:ext cx="2971800" cy="2971800"/>
          </a:xfrm>
          <a:prstGeom prst="plaque">
            <a:avLst>
              <a:gd name="adj" fmla="val 8341"/>
            </a:avLst>
          </a:prstGeom>
          <a:solidFill>
            <a:schemeClr val="bg1">
              <a:lumMod val="95000"/>
              <a:alpha val="35000"/>
            </a:schemeClr>
          </a:solidFill>
          <a:ln w="98425" cmpd="thinThick">
            <a:noFill/>
            <a:bevel/>
          </a:ln>
        </p:spPr>
        <p:txBody>
          <a:bodyPr>
            <a:normAutofit/>
          </a:bodyPr>
          <a:lstStyle>
            <a:lvl1pPr marL="0" indent="0" algn="ctr">
              <a:buNone/>
              <a:defRPr sz="1800" baseline="0">
                <a:solidFill>
                  <a:schemeClr val="tx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2276856"/>
            <a:ext cx="2819400" cy="287528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462A5-E33F-4F8F-9D31-6CA2F37F4C4A}" type="datetimeFigureOut">
              <a:rPr lang="fr-FR" smtClean="0"/>
              <a:t>29/11/2011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600FD-2B28-4ACF-996E-B7996BB1AC5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462A5-E33F-4F8F-9D31-6CA2F37F4C4A}" type="datetimeFigureOut">
              <a:rPr lang="fr-FR" smtClean="0"/>
              <a:t>29/11/2011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600FD-2B28-4ACF-996E-B7996BB1AC5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09041"/>
            <a:ext cx="1295400" cy="43180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1219199"/>
            <a:ext cx="5181600" cy="4267201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462A5-E33F-4F8F-9D31-6CA2F37F4C4A}" type="datetimeFigureOut">
              <a:rPr lang="fr-FR" smtClean="0"/>
              <a:t>29/11/2011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600FD-2B28-4ACF-996E-B7996BB1AC5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window3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6400800" cy="685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057400"/>
            <a:ext cx="6400800" cy="3429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white">
          <a:xfrm>
            <a:off x="304800" y="6356350"/>
            <a:ext cx="2133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CEC462A5-E33F-4F8F-9D31-6CA2F37F4C4A}" type="datetimeFigureOut">
              <a:rPr lang="fr-FR" smtClean="0"/>
              <a:t>29/11/2011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2971800" y="6356350"/>
            <a:ext cx="320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white">
          <a:xfrm>
            <a:off x="6675120" y="636422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1F5600FD-2B28-4ACF-996E-B7996BB1AC51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600" kern="1200" cap="all" spc="30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-274320" algn="l" defTabSz="914400" rtl="0" eaLnBrk="1" latinLnBrk="0" hangingPunct="1">
        <a:lnSpc>
          <a:spcPct val="150000"/>
        </a:lnSpc>
        <a:spcBef>
          <a:spcPct val="20000"/>
        </a:spcBef>
        <a:buClrTx/>
        <a:buFont typeface="Wingdings" pitchFamily="2" charset="2"/>
        <a:buChar char="v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7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6.gif"/><Relationship Id="rId5" Type="http://schemas.openxmlformats.org/officeDocument/2006/relationships/image" Target="../media/image5.gif"/><Relationship Id="rId4" Type="http://schemas.openxmlformats.org/officeDocument/2006/relationships/image" Target="../media/image4.jpg"/><Relationship Id="rId9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1133213"/>
            <a:ext cx="3028294" cy="3706862"/>
          </a:xfrm>
          <a:prstGeom prst="rect">
            <a:avLst/>
          </a:prstGeom>
          <a:ln>
            <a:solidFill>
              <a:srgbClr val="969696"/>
            </a:solidFill>
          </a:ln>
          <a:effectLst>
            <a:outerShdw blurRad="225425" dist="50800" dir="5220000" algn="ctr">
              <a:srgbClr val="000000">
                <a:alpha val="33000"/>
              </a:srgbClr>
            </a:outerShdw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sp>
        <p:nvSpPr>
          <p:cNvPr id="14" name="Rectangle 13"/>
          <p:cNvSpPr/>
          <p:nvPr/>
        </p:nvSpPr>
        <p:spPr>
          <a:xfrm>
            <a:off x="1357541" y="4725144"/>
            <a:ext cx="6408712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Top">
              <a:avLst/>
            </a:prstTxWarp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JOYEUX ANNIVERSAIRE</a:t>
            </a:r>
            <a:endParaRPr lang="fr-FR" sz="5400" b="1" dirty="0">
              <a:ln w="11430">
                <a:solidFill>
                  <a:schemeClr val="accent2">
                    <a:lumMod val="40000"/>
                    <a:lumOff val="60000"/>
                  </a:schemeClr>
                </a:solidFill>
              </a:ln>
              <a:solidFill>
                <a:schemeClr val="accent3">
                  <a:lumMod val="60000"/>
                  <a:lumOff val="4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5" name="Imag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588" y="2132855"/>
            <a:ext cx="2592288" cy="2592289"/>
          </a:xfrm>
          <a:prstGeom prst="rect">
            <a:avLst/>
          </a:prstGeom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980728"/>
            <a:ext cx="1872208" cy="2304256"/>
          </a:xfrm>
          <a:prstGeom prst="rect">
            <a:avLst/>
          </a:prstGeom>
        </p:spPr>
      </p:pic>
      <p:pic>
        <p:nvPicPr>
          <p:cNvPr id="18" name="Image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016118"/>
            <a:ext cx="1808600" cy="100625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9" name="Martin Solveig ft. Dragonette - Hello (Original Mix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707904" y="1214444"/>
            <a:ext cx="609600" cy="609600"/>
          </a:xfrm>
          <a:prstGeom prst="rect">
            <a:avLst/>
          </a:prstGeom>
        </p:spPr>
      </p:pic>
      <p:pic>
        <p:nvPicPr>
          <p:cNvPr id="20" name="Image 1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3240360"/>
            <a:ext cx="1979712" cy="1484784"/>
          </a:xfrm>
          <a:prstGeom prst="rect">
            <a:avLst/>
          </a:prstGeom>
        </p:spPr>
      </p:pic>
      <p:sp>
        <p:nvSpPr>
          <p:cNvPr id="21" name="Rectangle 20"/>
          <p:cNvSpPr/>
          <p:nvPr/>
        </p:nvSpPr>
        <p:spPr>
          <a:xfrm>
            <a:off x="5796135" y="5533947"/>
            <a:ext cx="3201869" cy="2616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fr-FR" sz="11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Lucida Calligraphy" pitchFamily="66" charset="0"/>
              </a:rPr>
              <a:t>Création cochise45</a:t>
            </a:r>
            <a:endParaRPr lang="fr-FR" sz="11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0275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2123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uture">
  <a:themeElements>
    <a:clrScheme name="Couture">
      <a:dk1>
        <a:sysClr val="windowText" lastClr="000000"/>
      </a:dk1>
      <a:lt1>
        <a:sysClr val="window" lastClr="707070"/>
      </a:lt1>
      <a:dk2>
        <a:srgbClr val="37302A"/>
      </a:dk2>
      <a:lt2>
        <a:srgbClr val="D0CCB9"/>
      </a:lt2>
      <a:accent1>
        <a:srgbClr val="9E8E5C"/>
      </a:accent1>
      <a:accent2>
        <a:srgbClr val="A09781"/>
      </a:accent2>
      <a:accent3>
        <a:srgbClr val="85776D"/>
      </a:accent3>
      <a:accent4>
        <a:srgbClr val="AEAFA9"/>
      </a:accent4>
      <a:accent5>
        <a:srgbClr val="8D878B"/>
      </a:accent5>
      <a:accent6>
        <a:srgbClr val="6B6149"/>
      </a:accent6>
      <a:hlink>
        <a:srgbClr val="B6A272"/>
      </a:hlink>
      <a:folHlink>
        <a:srgbClr val="8A784F"/>
      </a:folHlink>
    </a:clrScheme>
    <a:fontScheme name="Cravate noire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0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100000" r="100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200000"/>
              </a:schemeClr>
              <a:schemeClr val="phClr">
                <a:tint val="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707070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Couture</Template>
  <TotalTime>75</TotalTime>
  <Words>4</Words>
  <Application>Microsoft Office PowerPoint</Application>
  <PresentationFormat>Affichage à l'écran (4:3)</PresentationFormat>
  <Paragraphs>2</Paragraphs>
  <Slides>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Couture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coyotte</dc:creator>
  <cp:lastModifiedBy>coyotte</cp:lastModifiedBy>
  <cp:revision>6</cp:revision>
  <dcterms:created xsi:type="dcterms:W3CDTF">2011-11-29T20:43:06Z</dcterms:created>
  <dcterms:modified xsi:type="dcterms:W3CDTF">2011-11-29T21:58:11Z</dcterms:modified>
</cp:coreProperties>
</file>