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id" ContentType="audio/unknown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0453C4EE-A160-44AF-97EB-96EACEDD30E1}" type="datetimeFigureOut">
              <a:rPr lang="fr-FR" smtClean="0"/>
              <a:t>28/11/2011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B86E3D3-92B9-4D98-93C0-01189910225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microsoft.com/office/2007/relationships/media" Target="../media/media2.wav"/><Relationship Id="rId7" Type="http://schemas.openxmlformats.org/officeDocument/2006/relationships/image" Target="../media/image5.jpg"/><Relationship Id="rId12" Type="http://schemas.openxmlformats.org/officeDocument/2006/relationships/image" Target="../media/image10.gif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audio" Target="../media/media2.wav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581779" y="2396127"/>
            <a:ext cx="58782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JOYEUX ANNIVERSAIRE</a:t>
            </a: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500" y="4005063"/>
            <a:ext cx="2232248" cy="165618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039" y="980728"/>
            <a:ext cx="1872208" cy="213878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509120"/>
            <a:ext cx="2074263" cy="133826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08" y="4150453"/>
            <a:ext cx="2594356" cy="1693718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143" y="1067191"/>
            <a:ext cx="4210050" cy="132893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608615"/>
            <a:ext cx="762000" cy="76200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315" y="3430970"/>
            <a:ext cx="990600" cy="1171575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84" y="3303176"/>
            <a:ext cx="762000" cy="762000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778540"/>
            <a:ext cx="514350" cy="704850"/>
          </a:xfrm>
          <a:prstGeom prst="rect">
            <a:avLst/>
          </a:prstGeom>
        </p:spPr>
      </p:pic>
      <p:pic>
        <p:nvPicPr>
          <p:cNvPr id="23" name="MS900074309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900168" y="6165304"/>
            <a:ext cx="609600" cy="6096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3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00"/>
    </mc:Choice>
    <mc:Fallback xmlns="">
      <p:transition spd="slow" advTm="47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00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811" objId="23"/>
        <p14:triggerEvt type="onClick" time="5811" objId="23"/>
        <p14:stopEvt time="39412" objId="23"/>
        <p14:playEvt time="45115" objId="23"/>
        <p14:triggerEvt type="onClick" time="45115" objId="23"/>
        <p14:stopEvt time="47800" objId="23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707070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ravate noir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56</TotalTime>
  <Words>2</Words>
  <Application>Microsoft Office PowerPoint</Application>
  <PresentationFormat>Affichage à l'écran (4:3)</PresentationFormat>
  <Paragraphs>1</Paragraphs>
  <Slides>1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Couture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coyotte</dc:creator>
  <cp:lastModifiedBy>coyotte</cp:lastModifiedBy>
  <cp:revision>4</cp:revision>
  <dcterms:created xsi:type="dcterms:W3CDTF">2011-11-28T18:14:27Z</dcterms:created>
  <dcterms:modified xsi:type="dcterms:W3CDTF">2011-11-28T19:43:28Z</dcterms:modified>
</cp:coreProperties>
</file>