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0160000" cy="7620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297" autoAdjust="0"/>
    <p:restoredTop sz="90929"/>
  </p:normalViewPr>
  <p:slideViewPr>
    <p:cSldViewPr>
      <p:cViewPr>
        <p:scale>
          <a:sx n="70" d="100"/>
          <a:sy n="70" d="100"/>
        </p:scale>
        <p:origin x="-588" y="-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442FF6-7A33-45EF-9E8A-D52BE20DD90E}" type="datetimeFigureOut">
              <a:rPr lang="fr-FR" smtClean="0"/>
              <a:t>27/11/2011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5BCF91-46D4-48E8-860A-465D621F5A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15619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16008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79072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939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21663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7685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3373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6213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9422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0001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1920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84957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642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47018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07724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56682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1799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3425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3358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95290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8099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09507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5191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38466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045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95900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91492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BCF91-46D4-48E8-860A-465D621F5A40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28387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2000" y="2366963"/>
            <a:ext cx="8636000" cy="163353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86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ACE30E-0C8D-4B3F-9C5A-902E032825EA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841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CCC0F7-96D5-49BB-848A-D870F2B0B8EC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982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AB07FA-CFD4-4EDD-B7C3-797B73CFF087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481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762000" y="2200275"/>
            <a:ext cx="4241800" cy="4573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56200" y="2200275"/>
            <a:ext cx="4241800" cy="4573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716D2D-2048-4455-8651-632D8224A7CF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994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60963" y="1704975"/>
            <a:ext cx="4491037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60963" y="2416175"/>
            <a:ext cx="4491037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C469D0-C0AE-4F8B-8895-B65F55C4B638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099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28ED9F-2BAE-45BA-AF87-E06735708B7E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827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20D264-A5FA-474E-9D5F-B9770302118E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267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71925" y="303213"/>
            <a:ext cx="5680075" cy="650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BCD021-DAA5-43F0-B148-1891F45D14B1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586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90725" y="5334000"/>
            <a:ext cx="6096000" cy="630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90725" y="681038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90725" y="5964238"/>
            <a:ext cx="6096000" cy="8937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1408F9-97E3-42B7-95D3-4904FD4251B1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042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8632E4-C54A-4F8A-B1F4-AF86CAF28E51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499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239000" y="676275"/>
            <a:ext cx="2159000" cy="60975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762000" y="676275"/>
            <a:ext cx="6324600" cy="60975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38F419-D8C9-4D73-9DBD-7AAE842835ED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987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676275"/>
            <a:ext cx="8636000" cy="1271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2200275"/>
            <a:ext cx="8636000" cy="4573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942138"/>
            <a:ext cx="2117725" cy="50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70275" y="6942138"/>
            <a:ext cx="3219450" cy="50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80275" y="6942138"/>
            <a:ext cx="2119313" cy="50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6E091E5-038D-48EF-B712-A493F922D3C5}" type="slidenum">
              <a:rPr lang="en-US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ctrTitle"/>
          </p:nvPr>
        </p:nvSpPr>
        <p:spPr>
          <a:xfrm>
            <a:off x="857250" y="3048000"/>
            <a:ext cx="8445500" cy="1219200"/>
          </a:xfrm>
        </p:spPr>
        <p:txBody>
          <a:bodyPr lIns="0" tIns="0" rIns="0" bIns="0" anchor="t"/>
          <a:lstStyle/>
          <a:p>
            <a:pPr>
              <a:lnSpc>
                <a:spcPct val="95000"/>
              </a:lnSpc>
            </a:pPr>
            <a:endParaRPr lang="en-US" sz="4800">
              <a:solidFill>
                <a:srgbClr val="EEEEEE"/>
              </a:solidFill>
              <a:latin typeface="Arial" charset="0"/>
            </a:endParaRP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771650" y="4572000"/>
            <a:ext cx="6616700" cy="914400"/>
          </a:xfrm>
        </p:spPr>
        <p:txBody>
          <a:bodyPr lIns="0" tIns="0" rIns="0" bIns="0"/>
          <a:lstStyle/>
          <a:p>
            <a:pPr>
              <a:lnSpc>
                <a:spcPct val="95000"/>
              </a:lnSpc>
              <a:spcBef>
                <a:spcPct val="0"/>
              </a:spcBef>
            </a:pPr>
            <a:endParaRPr lang="en-US">
              <a:solidFill>
                <a:srgbClr val="999999"/>
              </a:solidFill>
              <a:latin typeface="Arial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0" y="38100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0" y="38100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0" y="38100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618</TotalTime>
  <Words>27</Words>
  <Application>Microsoft Office PowerPoint</Application>
  <PresentationFormat>Personnalisé</PresentationFormat>
  <Paragraphs>27</Paragraphs>
  <Slides>27</Slides>
  <Notes>27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28" baseType="lpstr">
      <vt:lpstr>Default Design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</dc:creator>
  <cp:lastModifiedBy>Sophie BERNAT</cp:lastModifiedBy>
  <cp:revision>1</cp:revision>
  <dcterms:created xsi:type="dcterms:W3CDTF">2004-05-06T09:28:21Z</dcterms:created>
  <dcterms:modified xsi:type="dcterms:W3CDTF">2011-11-27T18:11:09Z</dcterms:modified>
</cp:coreProperties>
</file>