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0"/>
  </p:notesMasterIdLst>
  <p:sldIdLst>
    <p:sldId id="256" r:id="rId2"/>
    <p:sldId id="30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1" r:id="rId47"/>
    <p:sldId id="302" r:id="rId48"/>
    <p:sldId id="303" r:id="rId4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098471-3E3C-4427-88F5-251B7741D112}" type="datetimeFigureOut">
              <a:rPr lang="fr-FR" smtClean="0"/>
              <a:t>29/10/2011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2F6FC9-E821-413F-BCEA-7D155F6565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9873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4743451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4EAAB-528E-48B0-A24D-E3F445319D5E}" type="datetime1">
              <a:rPr lang="fr-FR" smtClean="0"/>
              <a:t>29/10/2011</a:t>
            </a:fld>
            <a:endParaRPr lang="fr-F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1A53F8-119F-4C0E-9820-4DAB4EAF3875}" type="slidenum">
              <a:rPr lang="fr-FR" smtClean="0"/>
              <a:t>‹N°›</a:t>
            </a:fld>
            <a:endParaRPr lang="fr-FR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7244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E943B5C-A47A-4CC9-BA9E-E69816E1887C}" type="datetime1">
              <a:rPr lang="fr-FR" smtClean="0"/>
              <a:t>29/10/2011</a:t>
            </a:fld>
            <a:endParaRPr lang="fr-FR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C1A53F8-119F-4C0E-9820-4DAB4EAF3875}" type="slidenum">
              <a:rPr lang="fr-FR" smtClean="0"/>
              <a:t>‹N°›</a:t>
            </a:fld>
            <a:endParaRPr lang="fr-F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23831-76E4-484A-9F79-3B7E2C838B22}" type="datetime1">
              <a:rPr lang="fr-FR" smtClean="0"/>
              <a:t>29/10/2011</a:t>
            </a:fld>
            <a:endParaRPr lang="fr-FR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1A53F8-119F-4C0E-9820-4DAB4EAF3875}" type="slidenum">
              <a:rPr lang="fr-FR" smtClean="0"/>
              <a:t>‹N°›</a:t>
            </a:fld>
            <a:endParaRPr lang="fr-F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82880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FF3D8DF2-68C0-4FC7-92E5-06E26E869FBB}" type="datetime1">
              <a:rPr lang="fr-FR" smtClean="0"/>
              <a:t>29/10/2011</a:t>
            </a:fld>
            <a:endParaRPr lang="fr-FR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C1A53F8-119F-4C0E-9820-4DAB4EAF3875}" type="slidenum">
              <a:rPr lang="fr-FR" smtClean="0"/>
              <a:t>‹N°›</a:t>
            </a:fld>
            <a:endParaRPr lang="fr-FR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C2A006A7-9E9B-408F-83A8-AA55D7F54C87}" type="datetime1">
              <a:rPr lang="fr-FR" smtClean="0"/>
              <a:t>29/10/2011</a:t>
            </a:fld>
            <a:endParaRPr lang="fr-FR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AC1A53F8-119F-4C0E-9820-4DAB4EAF3875}" type="slidenum">
              <a:rPr lang="fr-FR" smtClean="0"/>
              <a:t>‹N°›</a:t>
            </a:fld>
            <a:endParaRPr lang="fr-FR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23E07-0679-46E3-A2CD-7E695AB0CA0F}" type="datetime1">
              <a:rPr lang="fr-FR" smtClean="0"/>
              <a:t>29/10/2011</a:t>
            </a:fld>
            <a:endParaRPr lang="fr-FR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1A53F8-119F-4C0E-9820-4DAB4EAF3875}" type="slidenum">
              <a:rPr lang="fr-FR" smtClean="0"/>
              <a:t>‹N°›</a:t>
            </a:fld>
            <a:endParaRPr lang="fr-FR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4047D-170C-4395-9F36-F67C624D1B90}" type="datetime1">
              <a:rPr lang="fr-FR" smtClean="0"/>
              <a:t>29/10/2011</a:t>
            </a:fld>
            <a:endParaRPr lang="fr-FR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1A53F8-119F-4C0E-9820-4DAB4EAF3875}" type="slidenum">
              <a:rPr lang="fr-FR" smtClean="0"/>
              <a:t>‹N°›</a:t>
            </a:fld>
            <a:endParaRPr lang="fr-FR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5FB1609D-3A6A-4DEC-BFC4-1046BFB710A4}" type="datetime1">
              <a:rPr lang="fr-FR" smtClean="0"/>
              <a:t>29/10/2011</a:t>
            </a:fld>
            <a:endParaRPr lang="fr-F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C1A53F8-119F-4C0E-9820-4DAB4EAF3875}" type="slidenum">
              <a:rPr lang="fr-FR" smtClean="0"/>
              <a:t>‹N°›</a:t>
            </a:fld>
            <a:endParaRPr lang="fr-FR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B0B7CEE-70D2-4E76-B15A-FF706F58A0C7}" type="datetime1">
              <a:rPr lang="fr-FR" smtClean="0"/>
              <a:t>29/10/2011</a:t>
            </a:fld>
            <a:endParaRPr lang="fr-FR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C1A53F8-119F-4C0E-9820-4DAB4EAF3875}" type="slidenum">
              <a:rPr lang="fr-FR" smtClean="0"/>
              <a:t>‹N°›</a:t>
            </a:fld>
            <a:endParaRPr lang="fr-F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E9156-6B79-4428-BC48-B48078C7EABB}" type="datetime1">
              <a:rPr lang="fr-FR" smtClean="0"/>
              <a:t>29/10/2011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A53F8-119F-4C0E-9820-4DAB4EAF387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8CEC0-FDA6-490B-9DAE-40990AFFEBA2}" type="datetime1">
              <a:rPr lang="fr-FR" smtClean="0"/>
              <a:t>29/10/2011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A53F8-119F-4C0E-9820-4DAB4EAF387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6" y="1463040"/>
            <a:ext cx="76809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6" y="6543676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2209980F-B015-471F-97D3-3568D3981F89}" type="datetime1">
              <a:rPr lang="fr-FR" smtClean="0"/>
              <a:t>29/10/2011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49" y="6543676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6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AC1A53F8-119F-4C0E-9820-4DAB4EAF3875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hf sldNum="0" hdr="0" ftr="0"/>
  <p:txStyles>
    <p:titleStyle>
      <a:lvl1pPr algn="l" defTabSz="914400" rtl="0" eaLnBrk="1" latinLnBrk="0" hangingPunct="1">
        <a:spcBef>
          <a:spcPts val="400"/>
        </a:spcBef>
        <a:buNone/>
        <a:defRPr sz="4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8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Les </a:t>
            </a:r>
            <a:r>
              <a:rPr lang="fr-FR" dirty="0" err="1" smtClean="0"/>
              <a:t>ppsx</a:t>
            </a:r>
            <a:r>
              <a:rPr lang="fr-FR" dirty="0" smtClean="0"/>
              <a:t> de </a:t>
            </a:r>
            <a:r>
              <a:rPr lang="fr-FR" dirty="0" err="1" smtClean="0"/>
              <a:t>rhea</a:t>
            </a:r>
            <a:r>
              <a:rPr lang="fr-FR" dirty="0" smtClean="0"/>
              <a:t>  ou </a:t>
            </a:r>
            <a:r>
              <a:rPr lang="fr-FR" dirty="0" err="1" smtClean="0"/>
              <a:t>patricia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 château des maures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67D84-3E28-4240-BCE9-D0CD516E5E07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1605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2770" name="Picture 2" descr="C:\Users\Patricia\AppData\Local\Temp\qprAC.tmp\QPR\untitled145-qpr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4BC18EF-0EF3-47E5-A237-85CB731C6CB0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9979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tricia\Desktop\le chateau des maures\mapa318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803AA-15CA-4991-8CD9-9D0C4C24673A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178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  <p:sndAc>
          <p:stSnd loop="1">
            <p:snd r:embed="rId2" name="el bolero de ravel.wav"/>
          </p:stSnd>
        </p:sndAc>
      </p:transition>
    </mc:Choice>
    <mc:Fallback>
      <p:transition spd="slow">
        <p:fade/>
        <p:sndAc>
          <p:stSnd loop="1">
            <p:snd r:embed="rId2" name="el bolero de rave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atricia\Desktop\le chateau des maures\BXK10952_monserrate-sintra-portugal-dsc01340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58331-CA29-4A33-9DFB-119D50109F81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857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Patricia\AppData\Local\Temp\qprAC.tmp\QPR\CM_Sintra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69166-A5BA-4CB8-80E9-B8E6A9D2D82B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8116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Patricia\AppData\Local\Temp\qprAC.tmp\QPR\liz-sintra-sm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0"/>
            <a:ext cx="9144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7AA3-2945-467A-B83E-33E3DAC5ACED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43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Patricia\AppData\Local\Temp\qprAC.tmp\QPR\Palacio-da-Regaleira1_Sintra_Set-07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B1682-1B5B-46D2-A229-FFA117952626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799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Patricia\AppData\Local\Temp\qprAC.tmp\QPR\Picture-178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6" y="0"/>
            <a:ext cx="9129734" cy="6865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69A3D-5A98-49CF-B279-B9F70FC98A1E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1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Patricia\AppData\Local\Temp\qprAC.tmp\QPR\Picture-183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A1758-D132-4838-9109-EC651609BA95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1347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Patricia\AppData\Local\Temp\qprAC.tmp\QPR\Picture-195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E7B22-EBA0-446E-8AF7-B3E2F78B9803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752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Patricia\AppData\Local\Temp\qprAC.tmp\QPR\Picture-198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3023-2552-4E4B-865E-2DD7EAC86832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1498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Patricia\AppData\Local\Temp\qprAC.tmp\QPR\Picture-214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561D-4CA4-49E7-A466-50D7444F2C60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992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Patricia\AppData\Local\Temp\qprAC.tmp\QPR\Picture-215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13F9-59F9-4755-90E9-989FFB0CE60B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6267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Patricia\AppData\Local\Temp\qprAC.tmp\QPR\untitled105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1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B4827-3F17-45FB-85A0-3CBD9967A1C6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9559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Patricia\AppData\Local\Temp\qprAC.tmp\QPR\untitled106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F5D05-5C3F-4A17-B487-079BFB7F1174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61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Patricia\AppData\Local\Temp\qprAC.tmp\QPR\untitled107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0" y="0"/>
            <a:ext cx="91456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2CAE7-FF36-4FCF-AABD-EB5ADBD7D1FF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0036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Patricia\AppData\Local\Temp\qprAC.tmp\QPR\untitled104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52" y="0"/>
            <a:ext cx="91547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71FF4-3DF4-4AAC-A7D0-F77117C81CFF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524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Patricia\AppData\Local\Temp\qprAC.tmp\QPR\untitled103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19668-8C45-470D-A2D1-64A427405D3A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0608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Patricia\AppData\Local\Temp\qprAC.tmp\QPR\untitled102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584" y="0"/>
            <a:ext cx="91665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938F3-1B41-4D8E-97E5-C78C31F93024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5872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Patricia\AppData\Local\Temp\qprAC.tmp\QPR\untitled1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4" y="0"/>
            <a:ext cx="91356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241EC-CD4F-4DFC-A37B-83B41089B9E3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1084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Patricia\AppData\Local\Temp\qprAC.tmp\QPR\untitled109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7DF94-F139-42C5-A871-7B09E5041997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104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Patricia\AppData\Local\Temp\qprAC.tmp\QPR\untitled11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2D438-9C95-4282-B215-CC573840F447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154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Patricia\AppData\Local\Temp\qprAC.tmp\QPR\SintraPenaPalace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7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20F2F-6330-4D11-A6B3-09A8309F650B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456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Patricia\AppData\Local\Temp\qprAC.tmp\QPR\sintra%20Art%20Walk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746F-C94D-474C-A4CB-EB9A59A08CAB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74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Patricia\AppData\Local\Temp\qprAC.tmp\QPR\Picture-26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082" y="0"/>
            <a:ext cx="916408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E8885-2410-49EF-A6B4-9AFC99808D63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604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Patricia\AppData\Local\Temp\qprAC.tmp\QPR\P1040845_Sintra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" y="0"/>
            <a:ext cx="91398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11E97-6EC3-4BB6-9785-1FF99767A781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140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Patricia\AppData\Local\Temp\qprAC.tmp\QPR\Nt-sintra1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86" y="0"/>
            <a:ext cx="91548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DCC84-41B3-4959-939D-3D4D18B11772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624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Patricia\AppData\Local\Temp\qprAC.tmp\QPR\HPIM0321sintra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3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627BD-5CC5-48A3-B727-8CD5CA703405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6642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Patricia\AppData\Local\Temp\qprAC.tmp\QPR\Picture-315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82" y="0"/>
            <a:ext cx="914738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E78C5-99C4-4E4B-8383-318C31AF5786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9052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Patricia\AppData\Local\Temp\qprAC.tmp\QPR\Picture-324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0A0FF-F136-42BE-A9D4-8EF5E6573F3A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7248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Patricia\AppData\Local\Temp\qprAC.tmp\QPR\sintrau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76" y="1"/>
            <a:ext cx="91565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61AB-2ABC-43A1-B124-C7E6F447660A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428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Patricia\AppData\Local\Temp\qprAC.tmp\QPR\untitledu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88" y="0"/>
            <a:ext cx="91573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9405A-483D-4E18-BBE5-E07C49B3AA46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464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Patricia\AppData\Local\Temp\qprAC.tmp\QPR\untitledty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3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C6037-681B-4F36-B5CA-50A613DE834E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890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Patricia\AppData\Local\Temp\qprAC.tmp\QPR\palais-national-de-pena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88F6A-8C71-477F-9027-D6470310B95D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163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Patricia\AppData\Local\Temp\qprAC.tmp\QPR\pena-national-palace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6E59A-E8ED-47C1-8A8D-B85E2948C4A3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6223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Patricia\AppData\Local\Temp\qprAC.tmp\QPR\Picture-209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8" y="0"/>
            <a:ext cx="912811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1A512-EB50-453F-8964-DED53CD5CE5A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678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Patricia\AppData\Local\Temp\qprAC.tmp\QPR\Picture-211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0" y="0"/>
            <a:ext cx="91456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67ABE-02C4-4A95-B7CA-E4692D3A03A7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423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Patricia\AppData\Local\Temp\qprAC.tmp\QPR\Picture-213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D1D8A-4611-4D61-92E2-905D91AD59F2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1620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Patricia\AppData\Local\Temp\qprAC.tmp\QPR\Picture-218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3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7A364-AB71-4BCA-922E-93CBB0353533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951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Picture 3" descr="C:\Users\Patricia\AppData\Local\Temp\qprAC.tmp\QPR\Picture-245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9ACBB-7E39-49CF-9713-26C44EF3EC13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4899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Patricia\AppData\Local\Temp\qprAC.tmp\QPR\Picture-257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" y="0"/>
            <a:ext cx="9148192" cy="6877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C57EA-5D82-466D-9C2B-E221C4AE1620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Patricia\AppData\Local\Temp\qprAC.tmp\QPR\Picture-259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2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41A47-03AA-4F2F-AE5B-24A14C6631D0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2912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Patricia\AppData\Local\Temp\qprAC.tmp\QPR\Picture-296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92" y="0"/>
            <a:ext cx="91623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287CC-421C-42F4-B33D-B60B3DA03075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761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Patricia\AppData\Local\Temp\qprAC.tmp\QPR\sintra_castle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14" y="0"/>
            <a:ext cx="91473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5BCF4-DE09-4310-9E31-F1201900E6EA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0724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Patricia\AppData\Local\Temp\qprAC.tmp\QPR\untitled789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439E7-CB45-41F0-AD5F-5469C60DC4D9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4399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7" name="Picture 3" descr="C:\Users\Patricia\AppData\Local\Temp\qprAC.tmp\QPR\sintra-castle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0"/>
            <a:ext cx="9144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1909C-FE52-4A39-B685-0EDEEA039DD4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3010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Patricia\AppData\Local\Temp\qprAC.tmp\QPR\sintra-eufemia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0"/>
            <a:ext cx="9143999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657EC-42DA-4879-B642-65B9C2EDA824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302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Patricia\AppData\Local\Temp\qprAC.tmp\QPR\untitledo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FA90A-15B0-4907-BC23-CCC77E01F6B0}" type="datetime1">
              <a:rPr lang="fr-FR" smtClean="0"/>
              <a:t>29/10/2011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05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ylar">
  <a:themeElements>
    <a:clrScheme name="Mylar">
      <a:dk1>
        <a:srgbClr val="000000"/>
      </a:dk1>
      <a:lt1>
        <a:srgbClr val="FFFFFF"/>
      </a:lt1>
      <a:dk2>
        <a:srgbClr val="656162"/>
      </a:dk2>
      <a:lt2>
        <a:srgbClr val="E0DACC"/>
      </a:lt2>
      <a:accent1>
        <a:srgbClr val="4A5A7A"/>
      </a:accent1>
      <a:accent2>
        <a:srgbClr val="F7BD40"/>
      </a:accent2>
      <a:accent3>
        <a:srgbClr val="975C00"/>
      </a:accent3>
      <a:accent4>
        <a:srgbClr val="754D41"/>
      </a:accent4>
      <a:accent5>
        <a:srgbClr val="838995"/>
      </a:accent5>
      <a:accent6>
        <a:srgbClr val="687B66"/>
      </a:accent6>
      <a:hlink>
        <a:srgbClr val="B5740B"/>
      </a:hlink>
      <a:folHlink>
        <a:srgbClr val="7483A0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Mylar</Template>
  <TotalTime>48</TotalTime>
  <Words>58</Words>
  <Application>Microsoft Office PowerPoint</Application>
  <PresentationFormat>Affichage à l'écran (4:3)</PresentationFormat>
  <Paragraphs>50</Paragraphs>
  <Slides>48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48</vt:i4>
      </vt:variant>
    </vt:vector>
  </HeadingPairs>
  <TitlesOfParts>
    <vt:vector size="49" baseType="lpstr">
      <vt:lpstr>Mylar</vt:lpstr>
      <vt:lpstr>Le château des maures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château des maures</dc:title>
  <dc:creator>555555555555555555555555</dc:creator>
  <cp:lastModifiedBy>555555555555555555555555</cp:lastModifiedBy>
  <cp:revision>5</cp:revision>
  <dcterms:created xsi:type="dcterms:W3CDTF">2011-10-29T13:44:34Z</dcterms:created>
  <dcterms:modified xsi:type="dcterms:W3CDTF">2011-10-29T14:33:04Z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