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1" r:id="rId3"/>
    <p:sldId id="261" r:id="rId4"/>
    <p:sldId id="260" r:id="rId5"/>
    <p:sldId id="262" r:id="rId6"/>
    <p:sldId id="257" r:id="rId7"/>
    <p:sldId id="259" r:id="rId8"/>
    <p:sldId id="268" r:id="rId9"/>
    <p:sldId id="267" r:id="rId10"/>
    <p:sldId id="264" r:id="rId11"/>
    <p:sldId id="272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E3C28"/>
    <a:srgbClr val="BC8B00"/>
    <a:srgbClr val="00CC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9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8727130-417F-4ADA-9544-00E9D435DE7F}" type="datetimeFigureOut">
              <a:rPr lang="fr-FR"/>
              <a:pPr/>
              <a:t>26/11/2011</a:t>
            </a:fld>
            <a:endParaRPr lang="fr-FR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F97DD8F-42EF-43AC-A844-56F258DC60CB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810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F973D3E-2CD5-4B00-8033-D0BE537FA967}" type="datetimeFigureOut">
              <a:rPr lang="fr-FR"/>
              <a:pPr/>
              <a:t>26/11/2011</a:t>
            </a:fld>
            <a:endParaRPr lang="fr-FR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EEC6F57-8ED1-4798-BDF6-121ADCB4347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322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99CDB-B5F7-42D0-862A-853E37ED40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377515"/>
      </p:ext>
    </p:extLst>
  </p:cSld>
  <p:clrMapOvr>
    <a:masterClrMapping/>
  </p:clrMapOvr>
  <p:transition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1792C-BC6B-435F-9D3E-A8BBD8F89E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097518"/>
      </p:ext>
    </p:extLst>
  </p:cSld>
  <p:clrMapOvr>
    <a:masterClrMapping/>
  </p:clrMapOvr>
  <p:transition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244F5-2AEB-4FE0-A6AE-DBC37C0B4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774549"/>
      </p:ext>
    </p:extLst>
  </p:cSld>
  <p:clrMapOvr>
    <a:masterClrMapping/>
  </p:clrMapOvr>
  <p:transition advTm="10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5C04-BB1F-46A4-97E6-7B4021B11E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962437"/>
      </p:ext>
    </p:extLst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8C915-55F6-4974-A399-96C1A6C8F4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545278"/>
      </p:ext>
    </p:extLst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82E09-0815-473E-8797-CFE6590E680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1241"/>
      </p:ext>
    </p:extLst>
  </p:cSld>
  <p:clrMapOvr>
    <a:masterClrMapping/>
  </p:clrMapOvr>
  <p:transition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ED039-DA16-45FC-9FB4-EBE77354EA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225059"/>
      </p:ext>
    </p:extLst>
  </p:cSld>
  <p:clrMapOvr>
    <a:masterClrMapping/>
  </p:clrMapOvr>
  <p:transition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E169C-68DD-437F-A2C0-B409CCFA861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79145"/>
      </p:ext>
    </p:extLst>
  </p:cSld>
  <p:clrMapOvr>
    <a:masterClrMapping/>
  </p:clrMapOvr>
  <p:transition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2915F-988F-4CDB-A325-C5A57C8F20C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579084"/>
      </p:ext>
    </p:extLst>
  </p:cSld>
  <p:clrMapOvr>
    <a:masterClrMapping/>
  </p:clrMapOvr>
  <p:transition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5E692-5BF9-418A-862F-A4D27B1022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309285"/>
      </p:ext>
    </p:extLst>
  </p:cSld>
  <p:clrMapOvr>
    <a:masterClrMapping/>
  </p:clrMapOvr>
  <p:transition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B8D59-B643-4391-8C74-B93CE0A472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314253"/>
      </p:ext>
    </p:extLst>
  </p:cSld>
  <p:clrMapOvr>
    <a:masterClrMapping/>
  </p:clrMapOvr>
  <p:transition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38324-A401-4ACB-8B10-AE9FE83DC2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391392"/>
      </p:ext>
    </p:extLst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6391F0-33C3-4489-9F0C-AF1A6830F14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1000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>
          <a:xfrm>
            <a:off x="318914" y="2276872"/>
            <a:ext cx="8763000" cy="1055688"/>
          </a:xfrm>
          <a:prstGeom prst="rect">
            <a:avLst/>
          </a:prstGeom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FFFFFF"/>
              </a:buClr>
            </a:pPr>
            <a:r>
              <a:rPr lang="en-GB" sz="6000" dirty="0" err="1">
                <a:solidFill>
                  <a:srgbClr val="FE3C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oobie" pitchFamily="2" charset="0"/>
              </a:rPr>
              <a:t>Joyeux</a:t>
            </a:r>
            <a:r>
              <a:rPr lang="en-GB" sz="6000" dirty="0">
                <a:solidFill>
                  <a:srgbClr val="FE3C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roobie" pitchFamily="2" charset="0"/>
              </a:rPr>
              <a:t> Noël</a:t>
            </a:r>
            <a:endParaRPr lang="en-GB" sz="6000" baseline="2000" dirty="0">
              <a:solidFill>
                <a:srgbClr val="FE3C2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roobie" pitchFamily="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5297" y="5589240"/>
            <a:ext cx="7229071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CA" sz="2400" b="1" dirty="0">
                <a:solidFill>
                  <a:srgbClr val="FE3C28"/>
                </a:solidFill>
                <a:latin typeface="Croobie" pitchFamily="2" charset="0"/>
              </a:rPr>
              <a:t>Le diaporama défile automatiquement, alors pas besoin de cliquer</a:t>
            </a:r>
          </a:p>
        </p:txBody>
      </p:sp>
    </p:spTree>
  </p:cSld>
  <p:clrMapOvr>
    <a:masterClrMapping/>
  </p:clrMapOvr>
  <p:transition advClick="0" advTm="7000">
    <p:fade/>
    <p:sndAc>
      <p:stSnd loop="1">
        <p:snd r:embed="rId3" name="Rossi_Tino-Vive_le_ven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Image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38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92275" y="6308725"/>
            <a:ext cx="5256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763713" y="6453188"/>
            <a:ext cx="5545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67744" y="6308725"/>
            <a:ext cx="6192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 smtClean="0">
                <a:solidFill>
                  <a:srgbClr val="FF0000"/>
                </a:solidFill>
                <a:latin typeface="Croobie" pitchFamily="2" charset="0"/>
              </a:rPr>
              <a:t>ET VOS ENFANTS </a:t>
            </a:r>
            <a:endParaRPr lang="fr-FR" sz="4400" dirty="0">
              <a:solidFill>
                <a:srgbClr val="FF0000"/>
              </a:solidFill>
              <a:latin typeface="Croobie" pitchFamily="2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86" y="-138907"/>
            <a:ext cx="9144000" cy="713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mesbonnesoireeavecplum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952750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14220" y="332656"/>
            <a:ext cx="82819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E3C28"/>
                </a:solidFill>
                <a:latin typeface="Croobie" pitchFamily="2" charset="0"/>
              </a:rPr>
              <a:t>ET A TRES </a:t>
            </a:r>
            <a:r>
              <a:rPr lang="fr-FR" sz="4400" dirty="0" smtClean="0">
                <a:solidFill>
                  <a:srgbClr val="FE3C28"/>
                </a:solidFill>
                <a:latin typeface="Croobie" pitchFamily="2" charset="0"/>
              </a:rPr>
              <a:t>BIENTÔT                </a:t>
            </a:r>
            <a:r>
              <a:rPr lang="fr-FR" sz="4400">
                <a:solidFill>
                  <a:srgbClr val="FE3C28"/>
                </a:solidFill>
                <a:latin typeface="Croobie" pitchFamily="2" charset="0"/>
              </a:rPr>
              <a:t>POUR  </a:t>
            </a:r>
            <a:r>
              <a:rPr lang="fr-FR" sz="4400" smtClean="0">
                <a:solidFill>
                  <a:srgbClr val="FE3C28"/>
                </a:solidFill>
                <a:latin typeface="Croobie" pitchFamily="2" charset="0"/>
              </a:rPr>
              <a:t>2012</a:t>
            </a:r>
            <a:endParaRPr lang="fr-FR" sz="4400" dirty="0">
              <a:solidFill>
                <a:srgbClr val="FE3C28"/>
              </a:solidFill>
              <a:latin typeface="Croobie" pitchFamily="2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876255" y="6165304"/>
            <a:ext cx="20882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i="1" dirty="0" err="1">
                <a:solidFill>
                  <a:srgbClr val="0000FF"/>
                </a:solidFill>
                <a:latin typeface="Bradley Hand ITC" pitchFamily="66" charset="0"/>
              </a:rPr>
              <a:t>Bedoin38</a:t>
            </a:r>
            <a:endParaRPr lang="fr-FR" sz="2400" b="1" i="1" dirty="0">
              <a:solidFill>
                <a:srgbClr val="0000FF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Animat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" descr="Nei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09825"/>
            <a:ext cx="1905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Nei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09825"/>
            <a:ext cx="1905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Nei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409825"/>
            <a:ext cx="1905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Nei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476250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0" y="260350"/>
            <a:ext cx="70056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Croobie" pitchFamily="2" charset="0"/>
              </a:rPr>
              <a:t>TOUTE L’EQUIPE DU </a:t>
            </a:r>
            <a:r>
              <a:rPr lang="fr-FR" sz="3200" dirty="0" smtClean="0">
                <a:solidFill>
                  <a:srgbClr val="FF0000"/>
                </a:solidFill>
                <a:latin typeface="Croobie" pitchFamily="2" charset="0"/>
              </a:rPr>
              <a:t>FORUM </a:t>
            </a:r>
            <a:r>
              <a:rPr lang="fr-FR" sz="3200" dirty="0" err="1" smtClean="0">
                <a:solidFill>
                  <a:srgbClr val="FF0000"/>
                </a:solidFill>
                <a:latin typeface="Croobie" pitchFamily="2" charset="0"/>
              </a:rPr>
              <a:t>CCE</a:t>
            </a:r>
            <a:r>
              <a:rPr lang="fr-FR" b="1" dirty="0" smtClean="0"/>
              <a:t>  </a:t>
            </a:r>
            <a:endParaRPr lang="fr-FR" b="1" dirty="0"/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82886" y="692696"/>
            <a:ext cx="712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F0000"/>
                </a:solidFill>
                <a:latin typeface="Croobie" pitchFamily="2" charset="0"/>
              </a:rPr>
              <a:t>VOUS SOUHAITENT DE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827088" y="3500438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467544" y="6065838"/>
            <a:ext cx="8893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F0000"/>
                </a:solidFill>
                <a:latin typeface="Croobie" pitchFamily="2" charset="0"/>
              </a:rPr>
              <a:t> TRES </a:t>
            </a:r>
            <a:r>
              <a:rPr lang="fr-FR" sz="4400" dirty="0" err="1">
                <a:solidFill>
                  <a:srgbClr val="FF0000"/>
                </a:solidFill>
                <a:latin typeface="Croobie" pitchFamily="2" charset="0"/>
              </a:rPr>
              <a:t>JOUYEUSES</a:t>
            </a:r>
            <a:r>
              <a:rPr lang="fr-FR" sz="4400" dirty="0">
                <a:solidFill>
                  <a:srgbClr val="FF0000"/>
                </a:solidFill>
                <a:latin typeface="Croobie" pitchFamily="2" charset="0"/>
              </a:rPr>
              <a:t> FETES DE NOEL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mage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313" y="333375"/>
            <a:ext cx="195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owCaps" pitchFamily="2" charset="0"/>
              </a:rPr>
              <a:t>Joyeux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7164388" y="620713"/>
            <a:ext cx="1333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owCaps" pitchFamily="2" charset="0"/>
              </a:rPr>
              <a:t>Noël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6804025" y="1412875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380" y="2420888"/>
            <a:ext cx="46805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F0000"/>
                </a:solidFill>
                <a:latin typeface="Croobie" pitchFamily="2" charset="0"/>
              </a:rPr>
              <a:t>DE LA PART DE </a:t>
            </a:r>
            <a:r>
              <a:rPr lang="fr-FR" sz="4400" dirty="0" err="1" smtClean="0">
                <a:solidFill>
                  <a:srgbClr val="FF0000"/>
                </a:solidFill>
                <a:latin typeface="Croobie" pitchFamily="2" charset="0"/>
              </a:rPr>
              <a:t>FREDO</a:t>
            </a:r>
            <a:endParaRPr lang="fr-FR" sz="4400" dirty="0">
              <a:solidFill>
                <a:srgbClr val="FF0000"/>
              </a:solidFill>
              <a:latin typeface="Croobie" pitchFamily="2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mage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84213" y="4149725"/>
            <a:ext cx="326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owCaps" pitchFamily="2" charset="0"/>
              </a:rPr>
              <a:t>Joyeux Noël</a:t>
            </a:r>
          </a:p>
        </p:txBody>
      </p:sp>
      <p:pic>
        <p:nvPicPr>
          <p:cNvPr id="5126" name="Picture 6" descr="isolated_motor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6741"/>
            <a:ext cx="15970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50825" y="0"/>
            <a:ext cx="712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F0000"/>
                </a:solidFill>
                <a:latin typeface="Croobie" pitchFamily="2" charset="0"/>
              </a:rPr>
              <a:t>DE LA PART DE </a:t>
            </a:r>
            <a:r>
              <a:rPr lang="fr-FR" sz="4400" dirty="0" smtClean="0">
                <a:solidFill>
                  <a:srgbClr val="FF0000"/>
                </a:solidFill>
                <a:latin typeface="Croobie" pitchFamily="2" charset="0"/>
              </a:rPr>
              <a:t>JEAN</a:t>
            </a:r>
            <a:endParaRPr lang="fr-FR" sz="4400" dirty="0">
              <a:solidFill>
                <a:srgbClr val="FF0000"/>
              </a:solidFill>
              <a:latin typeface="Croobie" pitchFamily="2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Image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138"/>
            <a:ext cx="9144000" cy="706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929063" y="4286250"/>
            <a:ext cx="1512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owCaps" pitchFamily="2" charset="0"/>
              </a:rPr>
              <a:t>Noël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563938" y="3789363"/>
            <a:ext cx="2016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owCaps" pitchFamily="2" charset="0"/>
              </a:rPr>
              <a:t>Joyeux</a:t>
            </a:r>
          </a:p>
        </p:txBody>
      </p:sp>
      <p:graphicFrame>
        <p:nvGraphicFramePr>
          <p:cNvPr id="6206" name="Group 62"/>
          <p:cNvGraphicFramePr>
            <a:graphicFrameLocks noGrp="1"/>
          </p:cNvGraphicFramePr>
          <p:nvPr/>
        </p:nvGraphicFramePr>
        <p:xfrm>
          <a:off x="250825" y="-963613"/>
          <a:ext cx="2016125" cy="1098233"/>
        </p:xfrm>
        <a:graphic>
          <a:graphicData uri="http://schemas.openxmlformats.org/drawingml/2006/table">
            <a:tbl>
              <a:tblPr/>
              <a:tblGrid>
                <a:gridCol w="2016125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08" name="Text Box 64"/>
          <p:cNvSpPr txBox="1">
            <a:spLocks noChangeArrowheads="1"/>
          </p:cNvSpPr>
          <p:nvPr/>
        </p:nvSpPr>
        <p:spPr bwMode="auto">
          <a:xfrm>
            <a:off x="1835150" y="2852738"/>
            <a:ext cx="712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F0000"/>
                </a:solidFill>
                <a:latin typeface="Croobie" pitchFamily="2" charset="0"/>
              </a:rPr>
              <a:t>DE LA PART DE </a:t>
            </a:r>
            <a:r>
              <a:rPr lang="fr-FR" sz="4400" dirty="0" smtClean="0">
                <a:solidFill>
                  <a:srgbClr val="FF0000"/>
                </a:solidFill>
                <a:latin typeface="Croobie" pitchFamily="2" charset="0"/>
              </a:rPr>
              <a:t>DANIEL</a:t>
            </a:r>
            <a:endParaRPr lang="fr-FR" sz="4400" dirty="0">
              <a:solidFill>
                <a:srgbClr val="FF0000"/>
              </a:solidFill>
              <a:latin typeface="Croobie" pitchFamily="2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mage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987675" y="4076700"/>
            <a:ext cx="326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owCaps" pitchFamily="2" charset="0"/>
              </a:rPr>
              <a:t>Joyeux Noël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635897" y="836712"/>
            <a:ext cx="540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F0000"/>
                </a:solidFill>
                <a:latin typeface="Croobie" pitchFamily="2" charset="0"/>
              </a:rPr>
              <a:t>DE LA PART DE CHRISTIAN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mage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476375" y="0"/>
            <a:ext cx="195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owCaps" pitchFamily="2" charset="0"/>
              </a:rPr>
              <a:t>Joyeux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659563" y="103188"/>
            <a:ext cx="9509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nowCaps" pitchFamily="2" charset="0"/>
              </a:rPr>
              <a:t>Noël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78029" y="4149080"/>
            <a:ext cx="712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>
                <a:solidFill>
                  <a:srgbClr val="FF0000"/>
                </a:solidFill>
                <a:latin typeface="Croobie" pitchFamily="2" charset="0"/>
              </a:rPr>
              <a:t>DE LA PART DE </a:t>
            </a:r>
            <a:r>
              <a:rPr lang="fr-FR" sz="4400" dirty="0" smtClean="0">
                <a:solidFill>
                  <a:srgbClr val="FF0000"/>
                </a:solidFill>
                <a:latin typeface="Croobie" pitchFamily="2" charset="0"/>
              </a:rPr>
              <a:t>GUY</a:t>
            </a:r>
            <a:endParaRPr lang="fr-FR" sz="4400" dirty="0">
              <a:solidFill>
                <a:srgbClr val="FF0000"/>
              </a:solidFill>
              <a:latin typeface="Croobie" pitchFamily="2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44000" cy="692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16026" y="6096000"/>
            <a:ext cx="71278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 smtClean="0">
                <a:solidFill>
                  <a:srgbClr val="FF0000"/>
                </a:solidFill>
                <a:latin typeface="Croobie" pitchFamily="2" charset="0"/>
              </a:rPr>
              <a:t>JOYEUX NOEL A VOUS TOUS </a:t>
            </a:r>
            <a:endParaRPr lang="fr-FR" sz="4400" dirty="0">
              <a:solidFill>
                <a:srgbClr val="FF0000"/>
              </a:solidFill>
              <a:latin typeface="Croobie" pitchFamily="2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ag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568" y="6309320"/>
            <a:ext cx="839238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dirty="0" smtClean="0">
                <a:solidFill>
                  <a:srgbClr val="FF0000"/>
                </a:solidFill>
                <a:latin typeface="Croobie" pitchFamily="2" charset="0"/>
              </a:rPr>
              <a:t>AINSI QU’A VOS EPOUSES </a:t>
            </a:r>
            <a:endParaRPr lang="fr-FR" sz="4400" dirty="0">
              <a:solidFill>
                <a:srgbClr val="FF0000"/>
              </a:solidFill>
              <a:latin typeface="Croobie" pitchFamily="2" charset="0"/>
            </a:endParaRP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881</TotalTime>
  <Words>80</Words>
  <Application>Microsoft Office PowerPoint</Application>
  <PresentationFormat>Affichage à l'écran (4:3)</PresentationFormat>
  <Paragraphs>23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Croobie</vt:lpstr>
      <vt:lpstr>SnowCaps</vt:lpstr>
      <vt:lpstr>Bradley Hand ITC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aucune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Joyeux Noël les enfants</dc:title>
  <dc:subject>Diaporama PPS</dc:subject>
  <dc:creator>Minie2005</dc:creator>
  <cp:keywords>Diaporama</cp:keywords>
  <dc:description>Musique "Vive le vent" Tino Rossi.</dc:description>
  <cp:lastModifiedBy>Utilisateur</cp:lastModifiedBy>
  <cp:revision>22</cp:revision>
  <dcterms:created xsi:type="dcterms:W3CDTF">2005-11-18T22:21:26Z</dcterms:created>
  <dcterms:modified xsi:type="dcterms:W3CDTF">2011-11-26T15:27:57Z</dcterms:modified>
  <cp:category>PPS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inie">
    <vt:bool>true</vt:bool>
  </property>
</Properties>
</file>