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3" r:id="rId5"/>
    <p:sldId id="262" r:id="rId6"/>
    <p:sldId id="264" r:id="rId7"/>
    <p:sldId id="260" r:id="rId8"/>
    <p:sldId id="267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8" r:id="rId17"/>
    <p:sldId id="279" r:id="rId18"/>
    <p:sldId id="280" r:id="rId19"/>
    <p:sldId id="281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00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5" autoAdjust="0"/>
    <p:restoredTop sz="94660"/>
  </p:normalViewPr>
  <p:slideViewPr>
    <p:cSldViewPr>
      <p:cViewPr varScale="1">
        <p:scale>
          <a:sx n="90" d="100"/>
          <a:sy n="90" d="100"/>
        </p:scale>
        <p:origin x="-114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95D3F-771D-4C20-8A1E-C5E3DE8A5276}" type="datetimeFigureOut">
              <a:rPr lang="fr-FR" smtClean="0"/>
              <a:t>16/11/2011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9D30E-B3A8-4121-A4A4-EBAF7AD9B02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95D3F-771D-4C20-8A1E-C5E3DE8A5276}" type="datetimeFigureOut">
              <a:rPr lang="fr-FR" smtClean="0"/>
              <a:t>16/11/2011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9D30E-B3A8-4121-A4A4-EBAF7AD9B02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95D3F-771D-4C20-8A1E-C5E3DE8A5276}" type="datetimeFigureOut">
              <a:rPr lang="fr-FR" smtClean="0"/>
              <a:t>16/11/2011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9D30E-B3A8-4121-A4A4-EBAF7AD9B02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95D3F-771D-4C20-8A1E-C5E3DE8A5276}" type="datetimeFigureOut">
              <a:rPr lang="fr-FR" smtClean="0"/>
              <a:t>16/11/2011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9D30E-B3A8-4121-A4A4-EBAF7AD9B02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95D3F-771D-4C20-8A1E-C5E3DE8A5276}" type="datetimeFigureOut">
              <a:rPr lang="fr-FR" smtClean="0"/>
              <a:t>16/11/2011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9D30E-B3A8-4121-A4A4-EBAF7AD9B02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95D3F-771D-4C20-8A1E-C5E3DE8A5276}" type="datetimeFigureOut">
              <a:rPr lang="fr-FR" smtClean="0"/>
              <a:t>16/11/2011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9D30E-B3A8-4121-A4A4-EBAF7AD9B02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95D3F-771D-4C20-8A1E-C5E3DE8A5276}" type="datetimeFigureOut">
              <a:rPr lang="fr-FR" smtClean="0"/>
              <a:t>16/11/2011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9D30E-B3A8-4121-A4A4-EBAF7AD9B02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95D3F-771D-4C20-8A1E-C5E3DE8A5276}" type="datetimeFigureOut">
              <a:rPr lang="fr-FR" smtClean="0"/>
              <a:t>16/11/2011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9D30E-B3A8-4121-A4A4-EBAF7AD9B02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95D3F-771D-4C20-8A1E-C5E3DE8A5276}" type="datetimeFigureOut">
              <a:rPr lang="fr-FR" smtClean="0"/>
              <a:t>16/11/2011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9D30E-B3A8-4121-A4A4-EBAF7AD9B02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95D3F-771D-4C20-8A1E-C5E3DE8A5276}" type="datetimeFigureOut">
              <a:rPr lang="fr-FR" smtClean="0"/>
              <a:t>16/11/2011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9D30E-B3A8-4121-A4A4-EBAF7AD9B02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95D3F-771D-4C20-8A1E-C5E3DE8A5276}" type="datetimeFigureOut">
              <a:rPr lang="fr-FR" smtClean="0"/>
              <a:t>16/11/2011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9D30E-B3A8-4121-A4A4-EBAF7AD9B02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95D3F-771D-4C20-8A1E-C5E3DE8A5276}" type="datetimeFigureOut">
              <a:rPr lang="fr-FR" smtClean="0"/>
              <a:t>16/11/2011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9D30E-B3A8-4121-A4A4-EBAF7AD9B02C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340768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fr-FR" sz="6000" i="1" dirty="0" smtClean="0"/>
              <a:t>Fracture du tibia.</a:t>
            </a:r>
            <a:endParaRPr lang="fr-FR" sz="6000" i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1916832"/>
            <a:ext cx="8784976" cy="4536504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fr-FR" sz="4000" dirty="0" smtClean="0">
                <a:solidFill>
                  <a:srgbClr val="FF0000"/>
                </a:solidFill>
              </a:rPr>
              <a:t>Emplacement du tibia et des os autour.</a:t>
            </a:r>
          </a:p>
          <a:p>
            <a:pPr algn="l">
              <a:buFont typeface="Arial" pitchFamily="34" charset="0"/>
              <a:buChar char="•"/>
            </a:pPr>
            <a:r>
              <a:rPr lang="fr-FR" sz="3600" dirty="0" smtClean="0">
                <a:solidFill>
                  <a:schemeClr val="tx1"/>
                </a:solidFill>
              </a:rPr>
              <a:t>Les différents types de fractures.</a:t>
            </a:r>
          </a:p>
          <a:p>
            <a:pPr algn="l">
              <a:buFont typeface="Arial" pitchFamily="34" charset="0"/>
              <a:buChar char="•"/>
            </a:pPr>
            <a:r>
              <a:rPr lang="fr-FR" sz="3600" dirty="0" smtClean="0">
                <a:solidFill>
                  <a:schemeClr val="tx1"/>
                </a:solidFill>
              </a:rPr>
              <a:t>L’Ostéosynthèse.</a:t>
            </a:r>
          </a:p>
          <a:p>
            <a:pPr algn="l">
              <a:buFont typeface="Arial" pitchFamily="34" charset="0"/>
              <a:buChar char="•"/>
            </a:pPr>
            <a:r>
              <a:rPr lang="fr-FR" sz="3600" dirty="0" smtClean="0">
                <a:solidFill>
                  <a:schemeClr val="tx1"/>
                </a:solidFill>
              </a:rPr>
              <a:t>Les complications.</a:t>
            </a:r>
            <a:r>
              <a:rPr lang="fr-FR" sz="4000" dirty="0" smtClean="0">
                <a:solidFill>
                  <a:srgbClr val="FF0000"/>
                </a:solidFill>
              </a:rPr>
              <a:t> </a:t>
            </a:r>
          </a:p>
          <a:p>
            <a:pPr algn="l">
              <a:buFont typeface="Arial" pitchFamily="34" charset="0"/>
              <a:buChar char="•"/>
            </a:pPr>
            <a:r>
              <a:rPr lang="fr-FR" sz="3600" dirty="0" smtClean="0">
                <a:solidFill>
                  <a:schemeClr val="tx1"/>
                </a:solidFill>
              </a:rPr>
              <a:t>Les Causes de fractures.</a:t>
            </a:r>
          </a:p>
          <a:p>
            <a:pPr algn="l"/>
            <a:endParaRPr lang="fr-FR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L’Ostéosynthèse</a:t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/>
          </a:p>
        </p:txBody>
      </p:sp>
      <p:pic>
        <p:nvPicPr>
          <p:cNvPr id="4" name="Espace réservé du contenu 3" descr="les-fractures-osseuses-255-slide-32-76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t="18133" b="2317"/>
          <a:stretch>
            <a:fillRect/>
          </a:stretch>
        </p:blipFill>
        <p:spPr>
          <a:xfrm>
            <a:off x="539552" y="1124744"/>
            <a:ext cx="8086387" cy="5328592"/>
          </a:xfrm>
        </p:spPr>
      </p:pic>
    </p:spTree>
  </p:cSld>
  <p:clrMapOvr>
    <a:masterClrMapping/>
  </p:clrMapOvr>
  <p:transition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L’Ostéosynthèse</a:t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/>
          </a:p>
        </p:txBody>
      </p:sp>
      <p:pic>
        <p:nvPicPr>
          <p:cNvPr id="6" name="Espace réservé du contenu 5" descr="les-fractures-osseuses-255-slide-33-76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t="22274"/>
          <a:stretch>
            <a:fillRect/>
          </a:stretch>
        </p:blipFill>
        <p:spPr>
          <a:xfrm>
            <a:off x="611560" y="1052736"/>
            <a:ext cx="7905566" cy="5472608"/>
          </a:xfrm>
        </p:spPr>
      </p:pic>
    </p:spTree>
  </p:cSld>
  <p:clrMapOvr>
    <a:masterClrMapping/>
  </p:clrMapOvr>
  <p:transition>
    <p:wipe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L’Ostéosynthèse</a:t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/>
          </a:p>
        </p:txBody>
      </p:sp>
      <p:pic>
        <p:nvPicPr>
          <p:cNvPr id="5" name="Espace réservé du contenu 4" descr="les-fractures-osseuses-255-slide-34-76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2270" t="16542" r="1077"/>
          <a:stretch>
            <a:fillRect/>
          </a:stretch>
        </p:blipFill>
        <p:spPr>
          <a:xfrm>
            <a:off x="467544" y="908720"/>
            <a:ext cx="8044886" cy="5544616"/>
          </a:xfrm>
        </p:spPr>
      </p:pic>
    </p:spTree>
  </p:cSld>
  <p:clrMapOvr>
    <a:masterClrMapping/>
  </p:clrMapOvr>
  <p:transition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L’Ostéosynthèse</a:t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/>
          </a:p>
        </p:txBody>
      </p:sp>
      <p:pic>
        <p:nvPicPr>
          <p:cNvPr id="6" name="Espace réservé du contenu 5" descr="tibia-eclat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60461" y="1412776"/>
            <a:ext cx="4023078" cy="4824536"/>
          </a:xfrm>
        </p:spPr>
      </p:pic>
    </p:spTree>
  </p:cSld>
  <p:clrMapOvr>
    <a:masterClrMapping/>
  </p:clrMapOvr>
  <p:transition>
    <p:wipe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340768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fr-FR" sz="6000" i="1" dirty="0" smtClean="0"/>
              <a:t>Fracture du tibia.</a:t>
            </a:r>
            <a:endParaRPr lang="fr-FR" sz="6000" i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1916832"/>
            <a:ext cx="8784976" cy="4536504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fr-FR" sz="3600" dirty="0">
                <a:solidFill>
                  <a:schemeClr val="tx1"/>
                </a:solidFill>
              </a:rPr>
              <a:t>Emplacement du tibia et des os autour.</a:t>
            </a:r>
          </a:p>
          <a:p>
            <a:pPr algn="l">
              <a:buFont typeface="Arial" pitchFamily="34" charset="0"/>
              <a:buChar char="•"/>
            </a:pPr>
            <a:r>
              <a:rPr lang="fr-FR" sz="3600" dirty="0" smtClean="0">
                <a:solidFill>
                  <a:schemeClr val="tx1"/>
                </a:solidFill>
              </a:rPr>
              <a:t>Les différents types de fractures.</a:t>
            </a:r>
          </a:p>
          <a:p>
            <a:pPr algn="l">
              <a:buFont typeface="Arial" pitchFamily="34" charset="0"/>
              <a:buChar char="•"/>
            </a:pPr>
            <a:r>
              <a:rPr lang="fr-FR" sz="3600" dirty="0" smtClean="0">
                <a:solidFill>
                  <a:schemeClr val="tx1"/>
                </a:solidFill>
              </a:rPr>
              <a:t>L’Ostéosynthèse.</a:t>
            </a:r>
          </a:p>
          <a:p>
            <a:pPr algn="l">
              <a:buFont typeface="Arial" pitchFamily="34" charset="0"/>
              <a:buChar char="•"/>
            </a:pPr>
            <a:r>
              <a:rPr lang="fr-FR" sz="4000" dirty="0" smtClean="0">
                <a:solidFill>
                  <a:srgbClr val="FF0000"/>
                </a:solidFill>
              </a:rPr>
              <a:t>Les fractures du tibia dans le sport.</a:t>
            </a:r>
            <a:endParaRPr lang="fr-FR" sz="4000" dirty="0">
              <a:solidFill>
                <a:srgbClr val="FF0000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fr-FR" sz="3600" dirty="0" smtClean="0">
                <a:solidFill>
                  <a:schemeClr val="tx1"/>
                </a:solidFill>
              </a:rPr>
              <a:t>Les Causes de fractures.</a:t>
            </a:r>
          </a:p>
          <a:p>
            <a:pPr algn="l"/>
            <a:endParaRPr lang="fr-FR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Les fractures du tibia dans le sport.</a:t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/>
          </a:p>
        </p:txBody>
      </p:sp>
      <p:pic>
        <p:nvPicPr>
          <p:cNvPr id="4" name="Espace réservé du contenu 3" descr="DJI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51720" y="1268760"/>
            <a:ext cx="4981575" cy="3638550"/>
          </a:xfrm>
        </p:spPr>
      </p:pic>
    </p:spTree>
  </p:cSld>
  <p:clrMapOvr>
    <a:masterClrMapping/>
  </p:clrMapOvr>
  <p:transition>
    <p:strips dir="r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Les fractures du tibia dans le sport.</a:t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/>
          </a:p>
        </p:txBody>
      </p:sp>
      <p:pic>
        <p:nvPicPr>
          <p:cNvPr id="6" name="Espace réservé du contenu 5" descr="dh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1148" t="38158" r="12079" b="26316"/>
          <a:stretch>
            <a:fillRect/>
          </a:stretch>
        </p:blipFill>
        <p:spPr>
          <a:xfrm>
            <a:off x="1115616" y="1628800"/>
            <a:ext cx="6688743" cy="3960440"/>
          </a:xfrm>
        </p:spPr>
      </p:pic>
    </p:spTree>
  </p:cSld>
  <p:clrMapOvr>
    <a:masterClrMapping/>
  </p:clrMapOvr>
  <p:transition>
    <p:strips dir="l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340768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fr-FR" sz="6000" i="1" dirty="0" smtClean="0"/>
              <a:t>Fracture du tibia.</a:t>
            </a:r>
            <a:endParaRPr lang="fr-FR" sz="6000" i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1916832"/>
            <a:ext cx="8784976" cy="4536504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fr-FR" sz="3600" dirty="0">
                <a:solidFill>
                  <a:schemeClr val="tx1"/>
                </a:solidFill>
              </a:rPr>
              <a:t>Emplacement du tibia et des os autour.</a:t>
            </a:r>
          </a:p>
          <a:p>
            <a:pPr algn="l">
              <a:buFont typeface="Arial" pitchFamily="34" charset="0"/>
              <a:buChar char="•"/>
            </a:pPr>
            <a:r>
              <a:rPr lang="fr-FR" sz="3600" dirty="0" smtClean="0">
                <a:solidFill>
                  <a:schemeClr val="tx1"/>
                </a:solidFill>
              </a:rPr>
              <a:t>Les différents types de fractures.</a:t>
            </a:r>
          </a:p>
          <a:p>
            <a:pPr algn="l">
              <a:buFont typeface="Arial" pitchFamily="34" charset="0"/>
              <a:buChar char="•"/>
            </a:pPr>
            <a:r>
              <a:rPr lang="fr-FR" sz="3600" dirty="0" smtClean="0">
                <a:solidFill>
                  <a:schemeClr val="tx1"/>
                </a:solidFill>
              </a:rPr>
              <a:t>L’Ostéosynthèse.</a:t>
            </a:r>
          </a:p>
          <a:p>
            <a:pPr algn="l">
              <a:buFont typeface="Arial" pitchFamily="34" charset="0"/>
              <a:buChar char="•"/>
            </a:pPr>
            <a:r>
              <a:rPr lang="fr-FR" sz="3600" dirty="0">
                <a:solidFill>
                  <a:schemeClr val="tx1"/>
                </a:solidFill>
              </a:rPr>
              <a:t>Les fractures du tibia dans le sport.</a:t>
            </a:r>
          </a:p>
          <a:p>
            <a:pPr algn="l">
              <a:buFont typeface="Arial" pitchFamily="34" charset="0"/>
              <a:buChar char="•"/>
            </a:pPr>
            <a:r>
              <a:rPr lang="fr-FR" sz="4000" dirty="0" smtClean="0">
                <a:solidFill>
                  <a:srgbClr val="FF0000"/>
                </a:solidFill>
              </a:rPr>
              <a:t>Les Causes de fractures.</a:t>
            </a:r>
          </a:p>
          <a:p>
            <a:pPr algn="l"/>
            <a:endParaRPr lang="fr-FR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Les Causes de fractures.</a:t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- Accident de moto ou de voiture.</a:t>
            </a:r>
          </a:p>
          <a:p>
            <a:r>
              <a:rPr lang="fr-FR" dirty="0" smtClean="0"/>
              <a:t>- Lésions due a un trop grand effort.</a:t>
            </a:r>
          </a:p>
          <a:p>
            <a:r>
              <a:rPr lang="fr-FR" dirty="0" smtClean="0"/>
              <a:t>- Mauvaise chute.</a:t>
            </a:r>
          </a:p>
          <a:p>
            <a:r>
              <a:rPr lang="fr-FR" dirty="0" smtClean="0"/>
              <a:t>- Mauvaise alimentation.</a:t>
            </a:r>
          </a:p>
          <a:p>
            <a:r>
              <a:rPr lang="fr-FR" dirty="0" smtClean="0"/>
              <a:t>- Masse osseuse trop faible.</a:t>
            </a:r>
            <a:endParaRPr lang="fr-FR" dirty="0"/>
          </a:p>
        </p:txBody>
      </p:sp>
    </p:spTree>
  </p:cSld>
  <p:clrMapOvr>
    <a:masterClrMapping/>
  </p:clrMapOvr>
  <p:transition>
    <p:wheel spokes="3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Sources: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-</a:t>
            </a:r>
            <a:r>
              <a:rPr lang="fr-FR" dirty="0" err="1" smtClean="0"/>
              <a:t>Wikipédia</a:t>
            </a:r>
            <a:endParaRPr lang="fr-FR" dirty="0" smtClean="0"/>
          </a:p>
          <a:p>
            <a:r>
              <a:rPr lang="fr-FR" dirty="0" smtClean="0"/>
              <a:t>-Forums </a:t>
            </a:r>
            <a:r>
              <a:rPr lang="fr-FR" dirty="0" err="1" smtClean="0"/>
              <a:t>Doctissimo</a:t>
            </a:r>
            <a:endParaRPr lang="fr-FR" dirty="0" smtClean="0"/>
          </a:p>
          <a:p>
            <a:r>
              <a:rPr lang="fr-FR" dirty="0" smtClean="0"/>
              <a:t>-</a:t>
            </a:r>
            <a:r>
              <a:rPr lang="fr-FR" dirty="0" err="1" smtClean="0"/>
              <a:t>Slideshare.net</a:t>
            </a:r>
            <a:r>
              <a:rPr lang="fr-FR" dirty="0" smtClean="0"/>
              <a:t> : </a:t>
            </a:r>
            <a:r>
              <a:rPr lang="fr-FR" dirty="0" err="1" smtClean="0"/>
              <a:t>Drcusse</a:t>
            </a:r>
            <a:r>
              <a:rPr lang="fr-FR" dirty="0" smtClean="0"/>
              <a:t>-Les fractures osseuse.</a:t>
            </a:r>
          </a:p>
          <a:p>
            <a:endParaRPr lang="fr-FR" dirty="0"/>
          </a:p>
        </p:txBody>
      </p:sp>
    </p:spTree>
  </p:cSld>
  <p:clrMapOvr>
    <a:masterClrMapping/>
  </p:clrMapOvr>
  <p:transition>
    <p:randomBa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Emplacement du tibia et des os autour.</a:t>
            </a:r>
            <a:endParaRPr lang="fr-FR" dirty="0"/>
          </a:p>
        </p:txBody>
      </p:sp>
      <p:pic>
        <p:nvPicPr>
          <p:cNvPr id="4" name="Espace réservé du contenu 3" descr="mb_inf_legendes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03848" y="1628800"/>
            <a:ext cx="2376264" cy="4968552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340768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fr-FR" sz="6000" i="1" dirty="0" smtClean="0"/>
              <a:t>Fracture du tibia.</a:t>
            </a:r>
            <a:endParaRPr lang="fr-FR" sz="6000" i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1916832"/>
            <a:ext cx="8784976" cy="4536504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fr-FR" sz="3600" dirty="0">
                <a:solidFill>
                  <a:schemeClr val="tx1"/>
                </a:solidFill>
              </a:rPr>
              <a:t>Emplacement du tibia et des os autour.</a:t>
            </a:r>
          </a:p>
          <a:p>
            <a:pPr algn="l">
              <a:buFont typeface="Arial" pitchFamily="34" charset="0"/>
              <a:buChar char="•"/>
            </a:pPr>
            <a:r>
              <a:rPr lang="fr-FR" sz="4000" dirty="0">
                <a:solidFill>
                  <a:srgbClr val="FF0000"/>
                </a:solidFill>
              </a:rPr>
              <a:t>Les différents types de fractures.</a:t>
            </a:r>
          </a:p>
          <a:p>
            <a:pPr algn="l">
              <a:buFont typeface="Arial" pitchFamily="34" charset="0"/>
              <a:buChar char="•"/>
            </a:pPr>
            <a:r>
              <a:rPr lang="fr-FR" sz="3600" dirty="0" smtClean="0">
                <a:solidFill>
                  <a:schemeClr val="tx1"/>
                </a:solidFill>
              </a:rPr>
              <a:t>L’Ostéosynthèse.</a:t>
            </a:r>
          </a:p>
          <a:p>
            <a:pPr algn="l">
              <a:buFont typeface="Arial" pitchFamily="34" charset="0"/>
              <a:buChar char="•"/>
            </a:pPr>
            <a:r>
              <a:rPr lang="fr-FR" sz="3600" dirty="0" smtClean="0">
                <a:solidFill>
                  <a:schemeClr val="tx1"/>
                </a:solidFill>
              </a:rPr>
              <a:t>Les complications.</a:t>
            </a:r>
            <a:r>
              <a:rPr lang="fr-FR" sz="4000" dirty="0" smtClean="0">
                <a:solidFill>
                  <a:srgbClr val="FF0000"/>
                </a:solidFill>
              </a:rPr>
              <a:t> </a:t>
            </a:r>
          </a:p>
          <a:p>
            <a:pPr algn="l">
              <a:buFont typeface="Arial" pitchFamily="34" charset="0"/>
              <a:buChar char="•"/>
            </a:pPr>
            <a:r>
              <a:rPr lang="fr-FR" sz="3600" dirty="0" smtClean="0">
                <a:solidFill>
                  <a:schemeClr val="tx1"/>
                </a:solidFill>
              </a:rPr>
              <a:t>Les Causes de fractures.</a:t>
            </a:r>
          </a:p>
          <a:p>
            <a:pPr algn="l"/>
            <a:endParaRPr lang="fr-FR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Les différents types de fractures.</a:t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/>
          </a:p>
        </p:txBody>
      </p:sp>
      <p:pic>
        <p:nvPicPr>
          <p:cNvPr id="7" name="Image 6" descr="private-category-perone-img.jpg"/>
          <p:cNvPicPr>
            <a:picLocks noChangeAspect="1"/>
          </p:cNvPicPr>
          <p:nvPr/>
        </p:nvPicPr>
        <p:blipFill>
          <a:blip r:embed="rId2" cstate="print"/>
          <a:srcRect l="14065" t="23551" b="8151"/>
          <a:stretch>
            <a:fillRect/>
          </a:stretch>
        </p:blipFill>
        <p:spPr>
          <a:xfrm>
            <a:off x="5220072" y="2060848"/>
            <a:ext cx="1759843" cy="2088232"/>
          </a:xfrm>
          <a:prstGeom prst="rect">
            <a:avLst/>
          </a:prstGeom>
        </p:spPr>
      </p:pic>
      <p:pic>
        <p:nvPicPr>
          <p:cNvPr id="10" name="Espace réservé du contenu 9" descr="les-fractures-osseuses-255-slide-14-768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403648" y="1340768"/>
            <a:ext cx="6336703" cy="4752527"/>
          </a:xfrm>
        </p:spPr>
      </p:pic>
    </p:spTree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Les différents types de fractures.</a:t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/>
          </a:p>
        </p:txBody>
      </p:sp>
      <p:pic>
        <p:nvPicPr>
          <p:cNvPr id="6" name="Espace réservé du contenu 5" descr="les-fractures-osseuses-255-slide-13-76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5850" t="19724" b="2317"/>
          <a:stretch>
            <a:fillRect/>
          </a:stretch>
        </p:blipFill>
        <p:spPr>
          <a:xfrm>
            <a:off x="827584" y="1124744"/>
            <a:ext cx="7437826" cy="4824536"/>
          </a:xfrm>
        </p:spPr>
      </p:pic>
      <p:pic>
        <p:nvPicPr>
          <p:cNvPr id="7" name="Image 6" descr="private-category-perone-img.jpg"/>
          <p:cNvPicPr>
            <a:picLocks noChangeAspect="1"/>
          </p:cNvPicPr>
          <p:nvPr/>
        </p:nvPicPr>
        <p:blipFill>
          <a:blip r:embed="rId3" cstate="print"/>
          <a:srcRect l="14065" t="23551" b="8151"/>
          <a:stretch>
            <a:fillRect/>
          </a:stretch>
        </p:blipFill>
        <p:spPr>
          <a:xfrm>
            <a:off x="5220072" y="2060848"/>
            <a:ext cx="1759843" cy="2088232"/>
          </a:xfrm>
          <a:prstGeom prst="rect">
            <a:avLst/>
          </a:prstGeom>
        </p:spPr>
      </p:pic>
    </p:spTree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Les différents types de fractures.</a:t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/>
          </a:p>
        </p:txBody>
      </p:sp>
      <p:pic>
        <p:nvPicPr>
          <p:cNvPr id="7" name="Image 6" descr="private-category-perone-img.jpg"/>
          <p:cNvPicPr>
            <a:picLocks noChangeAspect="1"/>
          </p:cNvPicPr>
          <p:nvPr/>
        </p:nvPicPr>
        <p:blipFill>
          <a:blip r:embed="rId2" cstate="print"/>
          <a:srcRect l="14065" t="23551" b="8151"/>
          <a:stretch>
            <a:fillRect/>
          </a:stretch>
        </p:blipFill>
        <p:spPr>
          <a:xfrm>
            <a:off x="5220072" y="2060848"/>
            <a:ext cx="1759843" cy="2088232"/>
          </a:xfrm>
          <a:prstGeom prst="rect">
            <a:avLst/>
          </a:prstGeom>
        </p:spPr>
      </p:pic>
      <p:pic>
        <p:nvPicPr>
          <p:cNvPr id="12" name="Espace réservé du contenu 11" descr="les-fractures-osseuses-255-slide-16-768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 l="6600" t="19069" b="3193"/>
          <a:stretch>
            <a:fillRect/>
          </a:stretch>
        </p:blipFill>
        <p:spPr>
          <a:xfrm>
            <a:off x="1763688" y="2132856"/>
            <a:ext cx="6113653" cy="3816424"/>
          </a:xfrm>
        </p:spPr>
      </p:pic>
    </p:spTree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Les différents types de fractures.</a:t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/>
          </a:p>
        </p:txBody>
      </p:sp>
      <p:pic>
        <p:nvPicPr>
          <p:cNvPr id="4" name="Espace réservé du contenu 3" descr="les-fractures-osseuses-255-slide-15-76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7043" t="18133" b="5499"/>
          <a:stretch>
            <a:fillRect/>
          </a:stretch>
        </p:blipFill>
        <p:spPr>
          <a:xfrm>
            <a:off x="1187624" y="1268760"/>
            <a:ext cx="6725212" cy="4143777"/>
          </a:xfrm>
        </p:spPr>
      </p:pic>
    </p:spTree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Les différents types de fractures.</a:t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/>
          </a:p>
        </p:txBody>
      </p:sp>
      <p:pic>
        <p:nvPicPr>
          <p:cNvPr id="7" name="Image 6" descr="private-category-perone-img.jpg"/>
          <p:cNvPicPr>
            <a:picLocks noChangeAspect="1"/>
          </p:cNvPicPr>
          <p:nvPr/>
        </p:nvPicPr>
        <p:blipFill>
          <a:blip r:embed="rId2" cstate="print"/>
          <a:srcRect l="14065" t="23551" b="8151"/>
          <a:stretch>
            <a:fillRect/>
          </a:stretch>
        </p:blipFill>
        <p:spPr>
          <a:xfrm>
            <a:off x="5220072" y="2060848"/>
            <a:ext cx="1759843" cy="2088232"/>
          </a:xfrm>
          <a:prstGeom prst="rect">
            <a:avLst/>
          </a:prstGeom>
        </p:spPr>
      </p:pic>
      <p:pic>
        <p:nvPicPr>
          <p:cNvPr id="12" name="Espace réservé du contenu 11" descr="les-fractures-osseuses-255-slide-16-768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 l="7700" t="17602" b="3193"/>
          <a:stretch>
            <a:fillRect/>
          </a:stretch>
        </p:blipFill>
        <p:spPr>
          <a:xfrm>
            <a:off x="1835696" y="2060848"/>
            <a:ext cx="6041645" cy="3888432"/>
          </a:xfrm>
        </p:spPr>
      </p:pic>
      <p:pic>
        <p:nvPicPr>
          <p:cNvPr id="5" name="Image 4" descr="33302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35696" y="2060848"/>
            <a:ext cx="2448272" cy="388843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283968" y="2060848"/>
            <a:ext cx="3600400" cy="3888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Fracture ouverte du tibia.</a:t>
            </a:r>
            <a:endParaRPr lang="fr-FR" dirty="0"/>
          </a:p>
        </p:txBody>
      </p:sp>
    </p:spTree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340768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fr-FR" sz="6000" i="1" dirty="0" smtClean="0"/>
              <a:t>Fracture du tibia.</a:t>
            </a:r>
            <a:endParaRPr lang="fr-FR" sz="6000" i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1916832"/>
            <a:ext cx="8784976" cy="4536504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fr-FR" sz="3600" dirty="0">
                <a:solidFill>
                  <a:schemeClr val="tx1"/>
                </a:solidFill>
              </a:rPr>
              <a:t>Emplacement du tibia et des os autour.</a:t>
            </a:r>
          </a:p>
          <a:p>
            <a:pPr algn="l">
              <a:buFont typeface="Arial" pitchFamily="34" charset="0"/>
              <a:buChar char="•"/>
            </a:pPr>
            <a:r>
              <a:rPr lang="fr-FR" sz="3600" dirty="0" smtClean="0">
                <a:solidFill>
                  <a:schemeClr val="tx1"/>
                </a:solidFill>
              </a:rPr>
              <a:t>Les différents types de fractures.</a:t>
            </a:r>
          </a:p>
          <a:p>
            <a:pPr algn="l">
              <a:buFont typeface="Arial" pitchFamily="34" charset="0"/>
              <a:buChar char="•"/>
            </a:pPr>
            <a:r>
              <a:rPr lang="fr-FR" sz="4000" dirty="0" smtClean="0">
                <a:solidFill>
                  <a:srgbClr val="FF0000"/>
                </a:solidFill>
              </a:rPr>
              <a:t>L’Ostéosynthèse.</a:t>
            </a:r>
          </a:p>
          <a:p>
            <a:pPr algn="l">
              <a:buFont typeface="Arial" pitchFamily="34" charset="0"/>
              <a:buChar char="•"/>
            </a:pPr>
            <a:r>
              <a:rPr lang="fr-FR" sz="3600" dirty="0" smtClean="0">
                <a:solidFill>
                  <a:schemeClr val="tx1"/>
                </a:solidFill>
              </a:rPr>
              <a:t>Les complications.</a:t>
            </a:r>
            <a:r>
              <a:rPr lang="fr-FR" sz="4000" dirty="0" smtClean="0">
                <a:solidFill>
                  <a:srgbClr val="FF0000"/>
                </a:solidFill>
              </a:rPr>
              <a:t> </a:t>
            </a:r>
          </a:p>
          <a:p>
            <a:pPr algn="l">
              <a:buFont typeface="Arial" pitchFamily="34" charset="0"/>
              <a:buChar char="•"/>
            </a:pPr>
            <a:r>
              <a:rPr lang="fr-FR" sz="3600" dirty="0" smtClean="0">
                <a:solidFill>
                  <a:schemeClr val="tx1"/>
                </a:solidFill>
              </a:rPr>
              <a:t>Les Causes de fractures.</a:t>
            </a:r>
          </a:p>
          <a:p>
            <a:pPr algn="l"/>
            <a:endParaRPr lang="fr-FR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263</Words>
  <Application>Microsoft Office PowerPoint</Application>
  <PresentationFormat>Affichage à l'écran (4:3)</PresentationFormat>
  <Paragraphs>53</Paragraphs>
  <Slides>19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Thème Office</vt:lpstr>
      <vt:lpstr>Fracture du tibia.</vt:lpstr>
      <vt:lpstr>Emplacement du tibia et des os autour.</vt:lpstr>
      <vt:lpstr>Fracture du tibia.</vt:lpstr>
      <vt:lpstr>Les différents types de fractures. </vt:lpstr>
      <vt:lpstr>Les différents types de fractures. </vt:lpstr>
      <vt:lpstr>Les différents types de fractures. </vt:lpstr>
      <vt:lpstr>Les différents types de fractures. </vt:lpstr>
      <vt:lpstr>Les différents types de fractures. </vt:lpstr>
      <vt:lpstr>Fracture du tibia.</vt:lpstr>
      <vt:lpstr>L’Ostéosynthèse </vt:lpstr>
      <vt:lpstr>L’Ostéosynthèse </vt:lpstr>
      <vt:lpstr>L’Ostéosynthèse </vt:lpstr>
      <vt:lpstr>L’Ostéosynthèse </vt:lpstr>
      <vt:lpstr>Fracture du tibia.</vt:lpstr>
      <vt:lpstr>Les fractures du tibia dans le sport. </vt:lpstr>
      <vt:lpstr>Les fractures du tibia dans le sport. </vt:lpstr>
      <vt:lpstr>Fracture du tibia.</vt:lpstr>
      <vt:lpstr>Les Causes de fractures. </vt:lpstr>
      <vt:lpstr>Sources:</vt:lpstr>
    </vt:vector>
  </TitlesOfParts>
  <Company>Wang Family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Fracture du tibia.</dc:title>
  <dc:creator>Noam</dc:creator>
  <cp:lastModifiedBy>Noam</cp:lastModifiedBy>
  <cp:revision>19</cp:revision>
  <dcterms:created xsi:type="dcterms:W3CDTF">2011-11-16T14:47:24Z</dcterms:created>
  <dcterms:modified xsi:type="dcterms:W3CDTF">2011-11-16T17:00:34Z</dcterms:modified>
</cp:coreProperties>
</file>