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04/11/2011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6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Dessin animé / TCG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Deux parties du forum sont exclusivement consacrées au dessin animé et au Pokémon </a:t>
            </a:r>
            <a:r>
              <a:rPr lang="fr-FR" dirty="0" err="1" smtClean="0"/>
              <a:t>Trading</a:t>
            </a:r>
            <a:r>
              <a:rPr lang="fr-FR" dirty="0" smtClean="0"/>
              <a:t> </a:t>
            </a:r>
            <a:r>
              <a:rPr lang="fr-FR" dirty="0" err="1" smtClean="0"/>
              <a:t>Card</a:t>
            </a:r>
            <a:r>
              <a:rPr lang="fr-FR" dirty="0" smtClean="0"/>
              <a:t> Game ! Vous pourrez donc regarder des vidéos d’épisodes, de films, des images des cartes, ou consulter les listes d’épisode.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6" y="4306171"/>
            <a:ext cx="17335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83499"/>
            <a:ext cx="19345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75" y="5589239"/>
            <a:ext cx="1831368" cy="10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5649"/>
            <a:ext cx="1621411" cy="121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Léo\Pictures\Cartes Pokémon\Cartes de Pokémon légendaires\Rayquaza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08" y="4265012"/>
            <a:ext cx="2328949" cy="23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7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Autres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Mais Pokémon Center, ce n’est pas que ça ! Vous pourrez aussi retrouver une Boutique pour acheter et vendre des Pokémon, des tutoriels, des informations diverses, des blagues, des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fanfics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 la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Pokéscience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des jeux, et pleins d’autres choses encore ! Mais surtout, vous pourrez discuter de Pokémon avec tout nos membres ! Alors, rejoignez nous vite sur Pokémon Center !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0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02433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Diaporama réalisé par Steelix.</a:t>
            </a: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Rejoignez-nous vite sur :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http://pokemoncenter.forumgratuit.fr/forum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7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996952"/>
            <a:ext cx="8219256" cy="312921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Bienvenue sur Pokémon Center !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Sur ce forum, tu pourras bénéficier de pleins de services et t’éclater en parlant de Pokémon !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281"/>
            <a:ext cx="8314447" cy="277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729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Petite présentation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 forum a été créé le 9 août 2011 par Steelix. L’équipe d’administration actuelle se compose de Steelix, </a:t>
            </a:r>
            <a:r>
              <a:rPr lang="fr-FR" dirty="0" smtClean="0"/>
              <a:t>Lili29coco (la </a:t>
            </a:r>
            <a:r>
              <a:rPr lang="fr-FR" smtClean="0"/>
              <a:t>co-fondatrice), </a:t>
            </a:r>
            <a:r>
              <a:rPr lang="fr-FR" dirty="0" err="1" smtClean="0"/>
              <a:t>Rukia</a:t>
            </a:r>
            <a:r>
              <a:rPr lang="fr-FR" dirty="0" smtClean="0"/>
              <a:t> </a:t>
            </a:r>
            <a:r>
              <a:rPr lang="fr-FR" dirty="0" err="1" smtClean="0"/>
              <a:t>Kuchiki</a:t>
            </a:r>
            <a:r>
              <a:rPr lang="fr-FR" dirty="0" smtClean="0"/>
              <a:t> et Top ranger Julien. 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8015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70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Soluces</a:t>
            </a:r>
            <a:r>
              <a:rPr lang="fr-FR" b="1" dirty="0" smtClean="0"/>
              <a:t> et Astuces / News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Pokémon Center vous propose des solutions complètes et des astuces pour tous les jeux principaux de Pokémon, de Rouge et Bleu à Noir et Blanc. Pokémon Center, c’est aussi des news détaillées et régulières pour que vous soyez au courant des dernières nouvelles Pokémon.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15162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83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Distributions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Vous pouvez aussi bénéficier des distributions exclusives du forum ! Des Pokémon stratégiques, chromatiques, légendaires,… seront distribués, mais aussi d’anciens évènements Nintendo !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7229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3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Centre Wi-Fi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Sur Pokémon Center, vous pouvez aussi échanger et combattre avec d’autres membres du forum, avec vos versions Pokémon.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2592288" cy="196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8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Ligues Pokémon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628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Pokémon Center vous propose de relever le défi des Ligues Pokémon ! Tentez de battre les Champions, le Conseil 4 et le Maître avec vos versions Pokémon, 4G ou 5G.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06" y="1412776"/>
            <a:ext cx="2190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41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Stratégie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Sur Pokémon Center, vous trouverez aussi des conseils stratégiques : vous pourrez apprendre à construire votre équipe, entraîner des Pokémon pour qu’ils soient stratégiques,…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800200" cy="192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9397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73413"/>
            <a:ext cx="213218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65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Section Triche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2770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Si vous aimez l’Action </a:t>
            </a:r>
            <a:r>
              <a:rPr lang="fr-FR" dirty="0" err="1" smtClean="0"/>
              <a:t>Replay</a:t>
            </a:r>
            <a:r>
              <a:rPr lang="fr-FR" dirty="0" smtClean="0"/>
              <a:t> ou le </a:t>
            </a:r>
            <a:r>
              <a:rPr lang="fr-FR" dirty="0" err="1" smtClean="0"/>
              <a:t>Pokésav</a:t>
            </a:r>
            <a:r>
              <a:rPr lang="fr-FR" dirty="0" smtClean="0"/>
              <a:t>, vous êtes le bienvenu ! En effet, nous avons une section sur la triche, où vous pouvez apprendre à tricher, où encore commander des Pokémon légaux faits par </a:t>
            </a:r>
            <a:r>
              <a:rPr lang="fr-FR" dirty="0" err="1" smtClean="0"/>
              <a:t>Pokésav</a:t>
            </a:r>
            <a:r>
              <a:rPr lang="fr-FR" dirty="0" smtClean="0"/>
              <a:t> !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304256" cy="20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293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7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395</Words>
  <Application>Microsoft Office PowerPoint</Application>
  <PresentationFormat>Affichage à l'écran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Petite présentation</vt:lpstr>
      <vt:lpstr>Soluces et Astuces / News</vt:lpstr>
      <vt:lpstr>Distributions</vt:lpstr>
      <vt:lpstr>Centre Wi-Fi</vt:lpstr>
      <vt:lpstr>Ligues Pokémon</vt:lpstr>
      <vt:lpstr>Stratégie</vt:lpstr>
      <vt:lpstr>Section Triche</vt:lpstr>
      <vt:lpstr>Dessin animé / TCG</vt:lpstr>
      <vt:lpstr>Autres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Léo</dc:creator>
  <cp:lastModifiedBy>Léo</cp:lastModifiedBy>
  <cp:revision>24</cp:revision>
  <dcterms:created xsi:type="dcterms:W3CDTF">2011-10-21T18:44:49Z</dcterms:created>
  <dcterms:modified xsi:type="dcterms:W3CDTF">2011-11-04T20:31:06Z</dcterms:modified>
</cp:coreProperties>
</file>